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64" r:id="rId4"/>
    <p:sldId id="263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58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64A5B-2AFF-49E3-8356-3E839C3AD56B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DAC28-E62B-4E03-9C0D-1605CC02E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0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41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19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63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08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00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6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91993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6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5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2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8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1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2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2BE86-DD81-4CA1-99F0-2E142256D79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3D08-9D74-442C-BAF5-F70E8EF2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B8F856-71B5-4B70-B8E4-27EA872A78A3}"/>
              </a:ext>
            </a:extLst>
          </p:cNvPr>
          <p:cNvSpPr/>
          <p:nvPr/>
        </p:nvSpPr>
        <p:spPr>
          <a:xfrm>
            <a:off x="156503" y="158262"/>
            <a:ext cx="8830994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5">
            <a:extLst>
              <a:ext uri="{FF2B5EF4-FFF2-40B4-BE49-F238E27FC236}">
                <a16:creationId xmlns:a16="http://schemas.microsoft.com/office/drawing/2014/main" xmlns="" id="{4D0DDEB9-F8FA-4DA0-B7DB-9326060AC059}"/>
              </a:ext>
            </a:extLst>
          </p:cNvPr>
          <p:cNvGrpSpPr>
            <a:grpSpLocks/>
          </p:cNvGrpSpPr>
          <p:nvPr/>
        </p:nvGrpSpPr>
        <p:grpSpPr bwMode="auto">
          <a:xfrm>
            <a:off x="425452" y="347600"/>
            <a:ext cx="8364141" cy="6983413"/>
            <a:chOff x="0" y="0"/>
            <a:chExt cx="11151065" cy="6983832"/>
          </a:xfrm>
        </p:grpSpPr>
        <p:sp>
          <p:nvSpPr>
            <p:cNvPr id="5" name="Freeform 1224">
              <a:extLst>
                <a:ext uri="{FF2B5EF4-FFF2-40B4-BE49-F238E27FC236}">
                  <a16:creationId xmlns:a16="http://schemas.microsoft.com/office/drawing/2014/main" xmlns="" id="{1FF6806C-DFD5-4268-992F-83BEF0FF0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6" name="组合 1337">
              <a:extLst>
                <a:ext uri="{FF2B5EF4-FFF2-40B4-BE49-F238E27FC236}">
                  <a16:creationId xmlns:a16="http://schemas.microsoft.com/office/drawing/2014/main" xmlns="" id="{41AD654E-6682-4783-9551-E0ECEF4C7A3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组合 521">
              <a:extLst>
                <a:ext uri="{FF2B5EF4-FFF2-40B4-BE49-F238E27FC236}">
                  <a16:creationId xmlns:a16="http://schemas.microsoft.com/office/drawing/2014/main" xmlns="" id="{390BDDF3-FF54-4DDE-8E03-1F5045F7D5A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椭圆 1338">
            <a:extLst>
              <a:ext uri="{FF2B5EF4-FFF2-40B4-BE49-F238E27FC236}">
                <a16:creationId xmlns:a16="http://schemas.microsoft.com/office/drawing/2014/main" xmlns="" id="{AA80EAD7-B0D9-496B-BD7B-6BDA8ECB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339" y="578870"/>
            <a:ext cx="4186238" cy="55800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12" name="椭圆 1339">
            <a:extLst>
              <a:ext uri="{FF2B5EF4-FFF2-40B4-BE49-F238E27FC236}">
                <a16:creationId xmlns:a16="http://schemas.microsoft.com/office/drawing/2014/main" xmlns="" id="{195C4C53-94A1-4F7C-B7A8-68C59187E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042" y="459808"/>
            <a:ext cx="4364831" cy="5818187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13" name="组合 1366">
            <a:extLst>
              <a:ext uri="{FF2B5EF4-FFF2-40B4-BE49-F238E27FC236}">
                <a16:creationId xmlns:a16="http://schemas.microsoft.com/office/drawing/2014/main" xmlns="" id="{78F8E711-DA52-410F-A6BC-7261CA43C33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6" y="1945505"/>
            <a:ext cx="3306366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DC0EC2A-0BD4-4BF8-8906-DE8461221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35" y="-1"/>
            <a:ext cx="3423642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A9BD4F3-DA8A-4A42-8F4B-4C6D1B6BE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65" y="-1"/>
            <a:ext cx="3423642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B80456E-1C0C-43B7-A7E5-1FE831CF9410}"/>
              </a:ext>
            </a:extLst>
          </p:cNvPr>
          <p:cNvSpPr txBox="1"/>
          <p:nvPr/>
        </p:nvSpPr>
        <p:spPr>
          <a:xfrm>
            <a:off x="1010226" y="2081821"/>
            <a:ext cx="71403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8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8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8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8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sz="8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endParaRPr lang="en-US" sz="8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05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309EEC-607D-4A06-B024-8E190ED376AA}"/>
              </a:ext>
            </a:extLst>
          </p:cNvPr>
          <p:cNvSpPr/>
          <p:nvPr/>
        </p:nvSpPr>
        <p:spPr>
          <a:xfrm>
            <a:off x="156503" y="158262"/>
            <a:ext cx="8830994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xmlns="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425452" y="347600"/>
            <a:ext cx="8364141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xmlns="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xmlns="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xmlns="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椭圆 627">
            <a:extLst>
              <a:ext uri="{FF2B5EF4-FFF2-40B4-BE49-F238E27FC236}">
                <a16:creationId xmlns:a16="http://schemas.microsoft.com/office/drawing/2014/main" xmlns="" id="{9B50709A-1981-4AED-BF73-751B0D76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395" y="615062"/>
            <a:ext cx="2916311" cy="38905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9" name="椭圆 628">
            <a:extLst>
              <a:ext uri="{FF2B5EF4-FFF2-40B4-BE49-F238E27FC236}">
                <a16:creationId xmlns:a16="http://schemas.microsoft.com/office/drawing/2014/main" xmlns="" id="{276B0A67-400E-4918-A8CD-82BCE942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383" y="481711"/>
            <a:ext cx="319124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14" name="文本框 29">
            <a:extLst>
              <a:ext uri="{FF2B5EF4-FFF2-40B4-BE49-F238E27FC236}">
                <a16:creationId xmlns:a16="http://schemas.microsoft.com/office/drawing/2014/main" xmlns="" id="{8F836CAA-56C1-4B7D-9FCD-AA461D4B34D3}"/>
              </a:ext>
            </a:extLst>
          </p:cNvPr>
          <p:cNvSpPr txBox="1"/>
          <p:nvPr/>
        </p:nvSpPr>
        <p:spPr>
          <a:xfrm>
            <a:off x="2140213" y="1629864"/>
            <a:ext cx="464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PHIẾU BÀI TẬP</a:t>
            </a:r>
            <a:endParaRPr lang="zh-CN" altLang="en-US" sz="2400" b="1" kern="0" dirty="0">
              <a:solidFill>
                <a:srgbClr val="FF0000"/>
              </a:solidFill>
              <a:latin typeface="Times New Roman" pitchFamily="18" charset="0"/>
              <a:ea typeface="华康方圆体W7(P)" pitchFamily="82" charset="-122"/>
              <a:cs typeface="Times New Roman" pitchFamily="18" charset="0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xmlns="" id="{67069188-7D24-4CF2-81B8-37885359B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84087"/>
              </p:ext>
            </p:extLst>
          </p:nvPr>
        </p:nvGraphicFramePr>
        <p:xfrm>
          <a:off x="285750" y="2100683"/>
          <a:ext cx="8572499" cy="4370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xmlns="" val="1412422887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16295978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xmlns="" val="2896931747"/>
                    </a:ext>
                  </a:extLst>
                </a:gridCol>
                <a:gridCol w="3257549">
                  <a:extLst>
                    <a:ext uri="{9D8B030D-6E8A-4147-A177-3AD203B41FA5}">
                      <a16:colId xmlns:a16="http://schemas.microsoft.com/office/drawing/2014/main" xmlns="" val="307747320"/>
                    </a:ext>
                  </a:extLst>
                </a:gridCol>
              </a:tblGrid>
              <a:tr h="8268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SG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SG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SG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3316213643"/>
                  </a:ext>
                </a:extLst>
              </a:tr>
              <a:tr h="153538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798423998"/>
                  </a:ext>
                </a:extLst>
              </a:tr>
              <a:tr h="94731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952423696"/>
                  </a:ext>
                </a:extLst>
              </a:tr>
              <a:tr h="106134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256520859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E46DE0A-7659-4561-9B04-34CF029EC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276" y="2947123"/>
            <a:ext cx="28921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lang="vi-VN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gặp cụ Các Mác, cụ Lê-nin và các vị cách mạng đàn anh khác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CE57E9C-E1A2-4A08-A8F8-02E79B0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753" y="3094193"/>
            <a:ext cx="22919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CE57E9C-E1A2-4A08-A8F8-02E79B0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721" y="3198167"/>
            <a:ext cx="1145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7430181-7563-426C-9637-5D389B7D6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550" y="4709135"/>
            <a:ext cx="15991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Chẳng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CE57E9C-E1A2-4A08-A8F8-02E79B0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720" y="4717904"/>
            <a:ext cx="1145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BCDF95F-B474-4374-8610-B132EA702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680" y="4478697"/>
            <a:ext cx="25470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518187B-DB8B-41DE-9B62-108C255E8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550" y="5629021"/>
            <a:ext cx="1449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Bầu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sữa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E57E9C-E1A2-4A08-A8F8-02E79B0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853" y="5629022"/>
            <a:ext cx="1145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C838F83-1929-4A44-9970-E0E288EBD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513" y="5629021"/>
            <a:ext cx="2343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ránh thô tục và thiếu lịch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112" y="220391"/>
            <a:ext cx="672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altLang="zh-CN" sz="3600" b="1" dirty="0" smtClean="0">
                <a:solidFill>
                  <a:srgbClr val="68704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lang="en-US" altLang="zh-CN" sz="36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Nói</a:t>
            </a:r>
            <a:r>
              <a:rPr lang="en-US" altLang="zh-CN" sz="3600" b="1" kern="0" dirty="0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 </a:t>
            </a:r>
            <a:r>
              <a:rPr lang="en-US" altLang="zh-CN" sz="36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giảm</a:t>
            </a:r>
            <a:r>
              <a:rPr lang="en-US" altLang="zh-CN" sz="3600" b="1" kern="0" dirty="0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 </a:t>
            </a:r>
            <a:r>
              <a:rPr lang="en-US" altLang="zh-CN" sz="36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nói</a:t>
            </a:r>
            <a:r>
              <a:rPr lang="en-US" altLang="zh-CN" sz="3600" b="1" kern="0" dirty="0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 </a:t>
            </a:r>
            <a:r>
              <a:rPr lang="en-US" altLang="zh-CN" sz="36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tránh</a:t>
            </a:r>
            <a:r>
              <a:rPr lang="en-US" altLang="zh-CN" sz="3600" b="1" kern="0" dirty="0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 </a:t>
            </a:r>
            <a:r>
              <a:rPr lang="en-US" altLang="zh-CN" sz="36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và</a:t>
            </a:r>
            <a:r>
              <a:rPr lang="en-US" altLang="zh-CN" sz="3600" b="1" kern="0" dirty="0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 </a:t>
            </a:r>
            <a:r>
              <a:rPr lang="en-US" altLang="zh-CN" sz="36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tác</a:t>
            </a:r>
            <a:r>
              <a:rPr lang="en-US" altLang="zh-CN" sz="3600" b="1" kern="0" dirty="0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 </a:t>
            </a:r>
            <a:r>
              <a:rPr lang="en-US" altLang="zh-CN" sz="36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dụng</a:t>
            </a:r>
            <a:endParaRPr lang="zh-CN" altLang="en-US" sz="3600" b="1" kern="0" dirty="0">
              <a:solidFill>
                <a:srgbClr val="68704B"/>
              </a:solidFill>
              <a:latin typeface="Times New Roman" pitchFamily="18" charset="0"/>
              <a:ea typeface="华康方圆体W7(P)" pitchFamily="82" charset="-122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167" y="96065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7738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309EEC-607D-4A06-B024-8E190ED376AA}"/>
              </a:ext>
            </a:extLst>
          </p:cNvPr>
          <p:cNvSpPr/>
          <p:nvPr/>
        </p:nvSpPr>
        <p:spPr>
          <a:xfrm>
            <a:off x="156503" y="158262"/>
            <a:ext cx="8830994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xmlns="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425452" y="347600"/>
            <a:ext cx="8364141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xmlns="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xmlns="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xmlns="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椭圆 627">
            <a:extLst>
              <a:ext uri="{FF2B5EF4-FFF2-40B4-BE49-F238E27FC236}">
                <a16:creationId xmlns:a16="http://schemas.microsoft.com/office/drawing/2014/main" xmlns="" id="{9B50709A-1981-4AED-BF73-751B0D76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395" y="615062"/>
            <a:ext cx="2916311" cy="38905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9" name="椭圆 628">
            <a:extLst>
              <a:ext uri="{FF2B5EF4-FFF2-40B4-BE49-F238E27FC236}">
                <a16:creationId xmlns:a16="http://schemas.microsoft.com/office/drawing/2014/main" xmlns="" id="{276B0A67-400E-4918-A8CD-82BCE942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383" y="481711"/>
            <a:ext cx="319124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11" name="椭圆 13">
            <a:extLst>
              <a:ext uri="{FF2B5EF4-FFF2-40B4-BE49-F238E27FC236}">
                <a16:creationId xmlns:a16="http://schemas.microsoft.com/office/drawing/2014/main" xmlns="" id="{E905C734-4C24-4864-A424-EB0FF85506BB}"/>
              </a:ext>
            </a:extLst>
          </p:cNvPr>
          <p:cNvSpPr/>
          <p:nvPr/>
        </p:nvSpPr>
        <p:spPr>
          <a:xfrm>
            <a:off x="566519" y="1551835"/>
            <a:ext cx="3012918" cy="412845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4">
            <a:extLst>
              <a:ext uri="{FF2B5EF4-FFF2-40B4-BE49-F238E27FC236}">
                <a16:creationId xmlns:a16="http://schemas.microsoft.com/office/drawing/2014/main" xmlns="" id="{D6B37407-85EC-4D02-80B3-2962DAEA5A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17305"/>
          <a:stretch>
            <a:fillRect/>
          </a:stretch>
        </p:blipFill>
        <p:spPr>
          <a:xfrm>
            <a:off x="285750" y="1548759"/>
            <a:ext cx="2140241" cy="3936437"/>
          </a:xfrm>
          <a:prstGeom prst="rect">
            <a:avLst/>
          </a:prstGeom>
        </p:spPr>
      </p:pic>
      <p:sp>
        <p:nvSpPr>
          <p:cNvPr id="15" name="椭圆 21">
            <a:extLst>
              <a:ext uri="{FF2B5EF4-FFF2-40B4-BE49-F238E27FC236}">
                <a16:creationId xmlns:a16="http://schemas.microsoft.com/office/drawing/2014/main" xmlns="" id="{D862039B-2D07-4CA1-B153-F0D250EC4233}"/>
              </a:ext>
            </a:extLst>
          </p:cNvPr>
          <p:cNvSpPr/>
          <p:nvPr/>
        </p:nvSpPr>
        <p:spPr>
          <a:xfrm>
            <a:off x="2229623" y="1187221"/>
            <a:ext cx="770661" cy="1056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A082D777-2B17-40A5-9092-3D1F725789C4}"/>
              </a:ext>
            </a:extLst>
          </p:cNvPr>
          <p:cNvSpPr/>
          <p:nvPr/>
        </p:nvSpPr>
        <p:spPr>
          <a:xfrm>
            <a:off x="2909200" y="2223908"/>
            <a:ext cx="770660" cy="1056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椭圆 27">
            <a:extLst>
              <a:ext uri="{FF2B5EF4-FFF2-40B4-BE49-F238E27FC236}">
                <a16:creationId xmlns:a16="http://schemas.microsoft.com/office/drawing/2014/main" xmlns="" id="{5AB9B6AB-020E-4280-B57B-0ED9C047F6CE}"/>
              </a:ext>
            </a:extLst>
          </p:cNvPr>
          <p:cNvSpPr/>
          <p:nvPr/>
        </p:nvSpPr>
        <p:spPr>
          <a:xfrm>
            <a:off x="3048780" y="3616062"/>
            <a:ext cx="770662" cy="1056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椭圆 30">
            <a:extLst>
              <a:ext uri="{FF2B5EF4-FFF2-40B4-BE49-F238E27FC236}">
                <a16:creationId xmlns:a16="http://schemas.microsoft.com/office/drawing/2014/main" xmlns="" id="{0CBDAF2C-7FF9-4A6B-8DF0-4DFCB19E04F2}"/>
              </a:ext>
            </a:extLst>
          </p:cNvPr>
          <p:cNvSpPr/>
          <p:nvPr/>
        </p:nvSpPr>
        <p:spPr>
          <a:xfrm>
            <a:off x="2418877" y="4856827"/>
            <a:ext cx="770661" cy="1056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68A4C5-A8EB-4BF0-AF1F-B7374560630B}"/>
              </a:ext>
            </a:extLst>
          </p:cNvPr>
          <p:cNvSpPr txBox="1"/>
          <p:nvPr/>
        </p:nvSpPr>
        <p:spPr>
          <a:xfrm>
            <a:off x="2286774" y="1366990"/>
            <a:ext cx="718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5B136F-F85C-4E4A-887A-A1F30079D273}"/>
              </a:ext>
            </a:extLst>
          </p:cNvPr>
          <p:cNvSpPr txBox="1"/>
          <p:nvPr/>
        </p:nvSpPr>
        <p:spPr>
          <a:xfrm>
            <a:off x="2863440" y="2350387"/>
            <a:ext cx="94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3D6B61-2462-4AA9-99BC-6DED4EB38293}"/>
              </a:ext>
            </a:extLst>
          </p:cNvPr>
          <p:cNvSpPr txBox="1"/>
          <p:nvPr/>
        </p:nvSpPr>
        <p:spPr>
          <a:xfrm>
            <a:off x="2977740" y="3805390"/>
            <a:ext cx="94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26CA888-8788-45F0-BE52-13332C92D526}"/>
              </a:ext>
            </a:extLst>
          </p:cNvPr>
          <p:cNvSpPr txBox="1"/>
          <p:nvPr/>
        </p:nvSpPr>
        <p:spPr>
          <a:xfrm>
            <a:off x="2382477" y="4941187"/>
            <a:ext cx="869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altLang="zh-C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矩形 15">
            <a:extLst>
              <a:ext uri="{FF2B5EF4-FFF2-40B4-BE49-F238E27FC236}">
                <a16:creationId xmlns:a16="http://schemas.microsoft.com/office/drawing/2014/main" xmlns="" id="{036216AB-9EE4-4413-87E8-A03646CC28A4}"/>
              </a:ext>
            </a:extLst>
          </p:cNvPr>
          <p:cNvSpPr/>
          <p:nvPr/>
        </p:nvSpPr>
        <p:spPr>
          <a:xfrm>
            <a:off x="3476470" y="890629"/>
            <a:ext cx="5086349" cy="1212640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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T.H.Việt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矩形 17">
            <a:extLst>
              <a:ext uri="{FF2B5EF4-FFF2-40B4-BE49-F238E27FC236}">
                <a16:creationId xmlns:a16="http://schemas.microsoft.com/office/drawing/2014/main" xmlns="" id="{F9FEF8DB-0450-47D5-9337-E1C32BF150AA}"/>
              </a:ext>
            </a:extLst>
          </p:cNvPr>
          <p:cNvSpPr/>
          <p:nvPr/>
        </p:nvSpPr>
        <p:spPr>
          <a:xfrm>
            <a:off x="4148536" y="2438401"/>
            <a:ext cx="4423964" cy="1212640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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18">
            <a:extLst>
              <a:ext uri="{FF2B5EF4-FFF2-40B4-BE49-F238E27FC236}">
                <a16:creationId xmlns:a16="http://schemas.microsoft.com/office/drawing/2014/main" xmlns="" id="{01C41773-7FFC-4F4F-82CE-02DCF0D3216A}"/>
              </a:ext>
            </a:extLst>
          </p:cNvPr>
          <p:cNvSpPr/>
          <p:nvPr/>
        </p:nvSpPr>
        <p:spPr>
          <a:xfrm>
            <a:off x="4148536" y="3886201"/>
            <a:ext cx="4423964" cy="652486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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37AC040-3F52-4F90-BB47-4E8A2F2C7843}"/>
              </a:ext>
            </a:extLst>
          </p:cNvPr>
          <p:cNvSpPr/>
          <p:nvPr/>
        </p:nvSpPr>
        <p:spPr>
          <a:xfrm>
            <a:off x="3491133" y="5423226"/>
            <a:ext cx="5086349" cy="1212640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«"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zh-CN" alt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158262"/>
            <a:ext cx="58149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Các</a:t>
            </a:r>
            <a:r>
              <a:rPr lang="en-US" altLang="zh-CN" sz="2800" b="1" kern="0" dirty="0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cách</a:t>
            </a:r>
            <a:r>
              <a:rPr lang="en-US" altLang="zh-CN" sz="2800" b="1" kern="0" dirty="0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nói</a:t>
            </a:r>
            <a:r>
              <a:rPr lang="en-US" altLang="zh-CN" sz="2800" b="1" kern="0" dirty="0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giảm</a:t>
            </a:r>
            <a:r>
              <a:rPr lang="en-US" altLang="zh-CN" sz="2800" b="1" kern="0" dirty="0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nói</a:t>
            </a:r>
            <a:r>
              <a:rPr lang="en-US" altLang="zh-CN" sz="2800" b="1" kern="0" dirty="0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68704B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tránh</a:t>
            </a:r>
            <a:endParaRPr lang="zh-CN" altLang="en-US" sz="2800" b="1" kern="0" dirty="0" smtClean="0">
              <a:solidFill>
                <a:srgbClr val="68704B"/>
              </a:solidFill>
              <a:latin typeface="Times New Roman" pitchFamily="18" charset="0"/>
              <a:ea typeface="华康方圆体W7(P)" pitchFamily="82" charset="-122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42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309EEC-607D-4A06-B024-8E190ED376AA}"/>
              </a:ext>
            </a:extLst>
          </p:cNvPr>
          <p:cNvSpPr/>
          <p:nvPr/>
        </p:nvSpPr>
        <p:spPr>
          <a:xfrm>
            <a:off x="156503" y="158262"/>
            <a:ext cx="8830994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xmlns="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425452" y="347600"/>
            <a:ext cx="8364141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xmlns="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xmlns="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xmlns="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Group 8">
            <a:extLst>
              <a:ext uri="{FF2B5EF4-FFF2-40B4-BE49-F238E27FC236}">
                <a16:creationId xmlns:a16="http://schemas.microsoft.com/office/drawing/2014/main" xmlns="" id="{7DF9189E-C183-4C81-8BDA-48B04D69C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3217924" y="411362"/>
            <a:ext cx="2568134" cy="141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1D7B5E8-0A77-4BFE-9814-25301AF5FBD5}"/>
              </a:ext>
            </a:extLst>
          </p:cNvPr>
          <p:cNvSpPr txBox="1"/>
          <p:nvPr/>
        </p:nvSpPr>
        <p:spPr>
          <a:xfrm>
            <a:off x="3352051" y="868162"/>
            <a:ext cx="2896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GHI NH</a:t>
            </a:r>
            <a:r>
              <a:rPr lang="en-SG" altLang="zh-CN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Ớ</a:t>
            </a:r>
            <a:endParaRPr lang="zh-CN" altLang="en-US" sz="4000" dirty="0">
              <a:solidFill>
                <a:srgbClr val="FF0000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71D9DF7-87DF-4061-90F5-EB3078BFC238}"/>
              </a:ext>
            </a:extLst>
          </p:cNvPr>
          <p:cNvSpPr>
            <a:spLocks/>
          </p:cNvSpPr>
          <p:nvPr/>
        </p:nvSpPr>
        <p:spPr bwMode="auto">
          <a:xfrm>
            <a:off x="1428751" y="2249782"/>
            <a:ext cx="6800850" cy="4074817"/>
          </a:xfrm>
          <a:custGeom>
            <a:avLst/>
            <a:gdLst>
              <a:gd name="T0" fmla="*/ 2741 w 2586"/>
              <a:gd name="T1" fmla="*/ 1704 h 2173"/>
              <a:gd name="T2" fmla="*/ 2687 w 2586"/>
              <a:gd name="T3" fmla="*/ 1759 h 2173"/>
              <a:gd name="T4" fmla="*/ 2585 w 2586"/>
              <a:gd name="T5" fmla="*/ 1766 h 2173"/>
              <a:gd name="T6" fmla="*/ 2573 w 2586"/>
              <a:gd name="T7" fmla="*/ 1766 h 2173"/>
              <a:gd name="T8" fmla="*/ 1508 w 2586"/>
              <a:gd name="T9" fmla="*/ 1899 h 2173"/>
              <a:gd name="T10" fmla="*/ 286 w 2586"/>
              <a:gd name="T11" fmla="*/ 3636 h 2173"/>
              <a:gd name="T12" fmla="*/ 286 w 2586"/>
              <a:gd name="T13" fmla="*/ 3664 h 2173"/>
              <a:gd name="T14" fmla="*/ 380 w 2586"/>
              <a:gd name="T15" fmla="*/ 4405 h 2173"/>
              <a:gd name="T16" fmla="*/ 451 w 2586"/>
              <a:gd name="T17" fmla="*/ 4988 h 2173"/>
              <a:gd name="T18" fmla="*/ 357 w 2586"/>
              <a:gd name="T19" fmla="*/ 5475 h 2173"/>
              <a:gd name="T20" fmla="*/ 0 w 2586"/>
              <a:gd name="T21" fmla="*/ 5946 h 2173"/>
              <a:gd name="T22" fmla="*/ 357 w 2586"/>
              <a:gd name="T23" fmla="*/ 6415 h 2173"/>
              <a:gd name="T24" fmla="*/ 451 w 2586"/>
              <a:gd name="T25" fmla="*/ 6903 h 2173"/>
              <a:gd name="T26" fmla="*/ 380 w 2586"/>
              <a:gd name="T27" fmla="*/ 7488 h 2173"/>
              <a:gd name="T28" fmla="*/ 286 w 2586"/>
              <a:gd name="T29" fmla="*/ 8226 h 2173"/>
              <a:gd name="T30" fmla="*/ 286 w 2586"/>
              <a:gd name="T31" fmla="*/ 8259 h 2173"/>
              <a:gd name="T32" fmla="*/ 1508 w 2586"/>
              <a:gd name="T33" fmla="*/ 9992 h 2173"/>
              <a:gd name="T34" fmla="*/ 2328 w 2586"/>
              <a:gd name="T35" fmla="*/ 10120 h 2173"/>
              <a:gd name="T36" fmla="*/ 2425 w 2586"/>
              <a:gd name="T37" fmla="*/ 10127 h 2173"/>
              <a:gd name="T38" fmla="*/ 2491 w 2586"/>
              <a:gd name="T39" fmla="*/ 10198 h 2173"/>
              <a:gd name="T40" fmla="*/ 7165 w 2586"/>
              <a:gd name="T41" fmla="*/ 12177 h 2173"/>
              <a:gd name="T42" fmla="*/ 11839 w 2586"/>
              <a:gd name="T43" fmla="*/ 10205 h 2173"/>
              <a:gd name="T44" fmla="*/ 11905 w 2586"/>
              <a:gd name="T45" fmla="*/ 10127 h 2173"/>
              <a:gd name="T46" fmla="*/ 12007 w 2586"/>
              <a:gd name="T47" fmla="*/ 10127 h 2173"/>
              <a:gd name="T48" fmla="*/ 12933 w 2586"/>
              <a:gd name="T49" fmla="*/ 9992 h 2173"/>
              <a:gd name="T50" fmla="*/ 14155 w 2586"/>
              <a:gd name="T51" fmla="*/ 8259 h 2173"/>
              <a:gd name="T52" fmla="*/ 14155 w 2586"/>
              <a:gd name="T53" fmla="*/ 8226 h 2173"/>
              <a:gd name="T54" fmla="*/ 14060 w 2586"/>
              <a:gd name="T55" fmla="*/ 7488 h 2173"/>
              <a:gd name="T56" fmla="*/ 13990 w 2586"/>
              <a:gd name="T57" fmla="*/ 6903 h 2173"/>
              <a:gd name="T58" fmla="*/ 14084 w 2586"/>
              <a:gd name="T59" fmla="*/ 6415 h 2173"/>
              <a:gd name="T60" fmla="*/ 14441 w 2586"/>
              <a:gd name="T61" fmla="*/ 5946 h 2173"/>
              <a:gd name="T62" fmla="*/ 14084 w 2586"/>
              <a:gd name="T63" fmla="*/ 5475 h 2173"/>
              <a:gd name="T64" fmla="*/ 13990 w 2586"/>
              <a:gd name="T65" fmla="*/ 4988 h 2173"/>
              <a:gd name="T66" fmla="*/ 14060 w 2586"/>
              <a:gd name="T67" fmla="*/ 4405 h 2173"/>
              <a:gd name="T68" fmla="*/ 14155 w 2586"/>
              <a:gd name="T69" fmla="*/ 3664 h 2173"/>
              <a:gd name="T70" fmla="*/ 14155 w 2586"/>
              <a:gd name="T71" fmla="*/ 3636 h 2173"/>
              <a:gd name="T72" fmla="*/ 12933 w 2586"/>
              <a:gd name="T73" fmla="*/ 1899 h 2173"/>
              <a:gd name="T74" fmla="*/ 11766 w 2586"/>
              <a:gd name="T75" fmla="*/ 1771 h 2173"/>
              <a:gd name="T76" fmla="*/ 11667 w 2586"/>
              <a:gd name="T77" fmla="*/ 1775 h 2173"/>
              <a:gd name="T78" fmla="*/ 11593 w 2586"/>
              <a:gd name="T79" fmla="*/ 1709 h 2173"/>
              <a:gd name="T80" fmla="*/ 7165 w 2586"/>
              <a:gd name="T81" fmla="*/ 0 h 2173"/>
              <a:gd name="T82" fmla="*/ 2741 w 2586"/>
              <a:gd name="T83" fmla="*/ 1704 h 21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86" h="2173">
                <a:moveTo>
                  <a:pt x="491" y="304"/>
                </a:moveTo>
                <a:cubicBezTo>
                  <a:pt x="481" y="314"/>
                  <a:pt x="481" y="314"/>
                  <a:pt x="481" y="314"/>
                </a:cubicBezTo>
                <a:cubicBezTo>
                  <a:pt x="463" y="315"/>
                  <a:pt x="463" y="315"/>
                  <a:pt x="463" y="315"/>
                </a:cubicBezTo>
                <a:cubicBezTo>
                  <a:pt x="461" y="315"/>
                  <a:pt x="461" y="315"/>
                  <a:pt x="461" y="315"/>
                </a:cubicBezTo>
                <a:cubicBezTo>
                  <a:pt x="390" y="313"/>
                  <a:pt x="328" y="321"/>
                  <a:pt x="270" y="339"/>
                </a:cubicBezTo>
                <a:cubicBezTo>
                  <a:pt x="109" y="389"/>
                  <a:pt x="51" y="532"/>
                  <a:pt x="51" y="649"/>
                </a:cubicBezTo>
                <a:cubicBezTo>
                  <a:pt x="51" y="654"/>
                  <a:pt x="51" y="654"/>
                  <a:pt x="51" y="654"/>
                </a:cubicBezTo>
                <a:cubicBezTo>
                  <a:pt x="52" y="704"/>
                  <a:pt x="61" y="748"/>
                  <a:pt x="68" y="786"/>
                </a:cubicBezTo>
                <a:cubicBezTo>
                  <a:pt x="75" y="822"/>
                  <a:pt x="81" y="856"/>
                  <a:pt x="81" y="890"/>
                </a:cubicBezTo>
                <a:cubicBezTo>
                  <a:pt x="81" y="921"/>
                  <a:pt x="75" y="950"/>
                  <a:pt x="64" y="977"/>
                </a:cubicBezTo>
                <a:cubicBezTo>
                  <a:pt x="49" y="1011"/>
                  <a:pt x="27" y="1039"/>
                  <a:pt x="0" y="1061"/>
                </a:cubicBezTo>
                <a:cubicBezTo>
                  <a:pt x="27" y="1083"/>
                  <a:pt x="49" y="1111"/>
                  <a:pt x="64" y="1145"/>
                </a:cubicBezTo>
                <a:cubicBezTo>
                  <a:pt x="75" y="1172"/>
                  <a:pt x="81" y="1201"/>
                  <a:pt x="81" y="1232"/>
                </a:cubicBezTo>
                <a:cubicBezTo>
                  <a:pt x="81" y="1266"/>
                  <a:pt x="75" y="1300"/>
                  <a:pt x="68" y="1336"/>
                </a:cubicBezTo>
                <a:cubicBezTo>
                  <a:pt x="61" y="1375"/>
                  <a:pt x="52" y="1418"/>
                  <a:pt x="51" y="1468"/>
                </a:cubicBezTo>
                <a:cubicBezTo>
                  <a:pt x="51" y="1474"/>
                  <a:pt x="51" y="1474"/>
                  <a:pt x="51" y="1474"/>
                </a:cubicBezTo>
                <a:cubicBezTo>
                  <a:pt x="51" y="1590"/>
                  <a:pt x="109" y="1733"/>
                  <a:pt x="270" y="1783"/>
                </a:cubicBezTo>
                <a:cubicBezTo>
                  <a:pt x="314" y="1797"/>
                  <a:pt x="362" y="1805"/>
                  <a:pt x="417" y="1806"/>
                </a:cubicBezTo>
                <a:cubicBezTo>
                  <a:pt x="434" y="1807"/>
                  <a:pt x="434" y="1807"/>
                  <a:pt x="434" y="1807"/>
                </a:cubicBezTo>
                <a:cubicBezTo>
                  <a:pt x="446" y="1820"/>
                  <a:pt x="446" y="1820"/>
                  <a:pt x="446" y="1820"/>
                </a:cubicBezTo>
                <a:cubicBezTo>
                  <a:pt x="636" y="2041"/>
                  <a:pt x="949" y="2173"/>
                  <a:pt x="1283" y="2173"/>
                </a:cubicBezTo>
                <a:cubicBezTo>
                  <a:pt x="1617" y="2173"/>
                  <a:pt x="1930" y="2041"/>
                  <a:pt x="2120" y="1821"/>
                </a:cubicBezTo>
                <a:cubicBezTo>
                  <a:pt x="2132" y="1807"/>
                  <a:pt x="2132" y="1807"/>
                  <a:pt x="2132" y="1807"/>
                </a:cubicBezTo>
                <a:cubicBezTo>
                  <a:pt x="2150" y="1807"/>
                  <a:pt x="2150" y="1807"/>
                  <a:pt x="2150" y="1807"/>
                </a:cubicBezTo>
                <a:cubicBezTo>
                  <a:pt x="2210" y="1807"/>
                  <a:pt x="2265" y="1799"/>
                  <a:pt x="2316" y="1783"/>
                </a:cubicBezTo>
                <a:cubicBezTo>
                  <a:pt x="2477" y="1733"/>
                  <a:pt x="2535" y="1590"/>
                  <a:pt x="2535" y="1474"/>
                </a:cubicBezTo>
                <a:cubicBezTo>
                  <a:pt x="2535" y="1468"/>
                  <a:pt x="2535" y="1468"/>
                  <a:pt x="2535" y="1468"/>
                </a:cubicBezTo>
                <a:cubicBezTo>
                  <a:pt x="2534" y="1418"/>
                  <a:pt x="2525" y="1375"/>
                  <a:pt x="2518" y="1336"/>
                </a:cubicBezTo>
                <a:cubicBezTo>
                  <a:pt x="2511" y="1300"/>
                  <a:pt x="2505" y="1266"/>
                  <a:pt x="2505" y="1232"/>
                </a:cubicBezTo>
                <a:cubicBezTo>
                  <a:pt x="2505" y="1201"/>
                  <a:pt x="2510" y="1172"/>
                  <a:pt x="2522" y="1145"/>
                </a:cubicBezTo>
                <a:cubicBezTo>
                  <a:pt x="2537" y="1111"/>
                  <a:pt x="2558" y="1083"/>
                  <a:pt x="2586" y="1061"/>
                </a:cubicBezTo>
                <a:cubicBezTo>
                  <a:pt x="2558" y="1039"/>
                  <a:pt x="2537" y="1011"/>
                  <a:pt x="2522" y="977"/>
                </a:cubicBezTo>
                <a:cubicBezTo>
                  <a:pt x="2510" y="950"/>
                  <a:pt x="2505" y="921"/>
                  <a:pt x="2505" y="890"/>
                </a:cubicBezTo>
                <a:cubicBezTo>
                  <a:pt x="2505" y="856"/>
                  <a:pt x="2511" y="822"/>
                  <a:pt x="2518" y="786"/>
                </a:cubicBezTo>
                <a:cubicBezTo>
                  <a:pt x="2525" y="748"/>
                  <a:pt x="2534" y="704"/>
                  <a:pt x="2535" y="654"/>
                </a:cubicBezTo>
                <a:cubicBezTo>
                  <a:pt x="2535" y="649"/>
                  <a:pt x="2535" y="649"/>
                  <a:pt x="2535" y="649"/>
                </a:cubicBezTo>
                <a:cubicBezTo>
                  <a:pt x="2535" y="532"/>
                  <a:pt x="2477" y="389"/>
                  <a:pt x="2316" y="339"/>
                </a:cubicBezTo>
                <a:cubicBezTo>
                  <a:pt x="2253" y="319"/>
                  <a:pt x="2185" y="312"/>
                  <a:pt x="2107" y="316"/>
                </a:cubicBezTo>
                <a:cubicBezTo>
                  <a:pt x="2089" y="317"/>
                  <a:pt x="2089" y="317"/>
                  <a:pt x="2089" y="317"/>
                </a:cubicBezTo>
                <a:cubicBezTo>
                  <a:pt x="2076" y="305"/>
                  <a:pt x="2076" y="305"/>
                  <a:pt x="2076" y="305"/>
                </a:cubicBezTo>
                <a:cubicBezTo>
                  <a:pt x="1882" y="111"/>
                  <a:pt x="1593" y="0"/>
                  <a:pt x="1283" y="0"/>
                </a:cubicBezTo>
                <a:cubicBezTo>
                  <a:pt x="974" y="0"/>
                  <a:pt x="686" y="110"/>
                  <a:pt x="491" y="30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76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3FFD881-C735-4BDF-922F-AF68DA2F9E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" y="3799245"/>
            <a:ext cx="2349740" cy="32170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5B45B00-2389-4A0C-ABAF-69469C05CD1B}"/>
              </a:ext>
            </a:extLst>
          </p:cNvPr>
          <p:cNvSpPr/>
          <p:nvPr/>
        </p:nvSpPr>
        <p:spPr>
          <a:xfrm>
            <a:off x="1943099" y="2821295"/>
            <a:ext cx="5772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Nói giảm nói tránh 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một biện pháp tu từ dùng cách diễn đạt 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ế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nhị,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uyển chuyển, tránh gây cảm giác quá đau buồn, ghê sợ, nặng nề; 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thô tục, thiếu lịch sự.</a:t>
            </a:r>
          </a:p>
        </p:txBody>
      </p:sp>
    </p:spTree>
    <p:extLst>
      <p:ext uri="{BB962C8B-B14F-4D97-AF65-F5344CB8AC3E}">
        <p14:creationId xmlns:p14="http://schemas.microsoft.com/office/powerpoint/2010/main" val="3997775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81325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altLang="zh-CN" sz="3600" b="1" dirty="0" smtClean="0">
                <a:solidFill>
                  <a:srgbClr val="68704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</a:t>
            </a:r>
            <a:r>
              <a:rPr lang="en-SG" altLang="zh-CN" sz="3600" b="1" dirty="0" err="1" smtClean="0">
                <a:solidFill>
                  <a:srgbClr val="68704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SG" altLang="zh-CN" sz="3600" b="1" dirty="0" smtClean="0">
                <a:solidFill>
                  <a:srgbClr val="68704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 smtClean="0">
                <a:solidFill>
                  <a:srgbClr val="68704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3600" b="1" kern="0" dirty="0">
              <a:solidFill>
                <a:srgbClr val="68704B"/>
              </a:solidFill>
              <a:latin typeface="Times New Roman" pitchFamily="18" charset="0"/>
              <a:ea typeface="华康方圆体W7(P)" pitchFamily="82" charset="-122"/>
              <a:cs typeface="Times New Roman" pitchFamily="18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971D9DF7-87DF-4061-90F5-EB3078BFC238}"/>
              </a:ext>
            </a:extLst>
          </p:cNvPr>
          <p:cNvSpPr>
            <a:spLocks/>
          </p:cNvSpPr>
          <p:nvPr/>
        </p:nvSpPr>
        <p:spPr bwMode="auto">
          <a:xfrm>
            <a:off x="858982" y="1293861"/>
            <a:ext cx="2409798" cy="1601518"/>
          </a:xfrm>
          <a:custGeom>
            <a:avLst/>
            <a:gdLst>
              <a:gd name="T0" fmla="*/ 2741 w 2586"/>
              <a:gd name="T1" fmla="*/ 1704 h 2173"/>
              <a:gd name="T2" fmla="*/ 2687 w 2586"/>
              <a:gd name="T3" fmla="*/ 1759 h 2173"/>
              <a:gd name="T4" fmla="*/ 2585 w 2586"/>
              <a:gd name="T5" fmla="*/ 1766 h 2173"/>
              <a:gd name="T6" fmla="*/ 2573 w 2586"/>
              <a:gd name="T7" fmla="*/ 1766 h 2173"/>
              <a:gd name="T8" fmla="*/ 1508 w 2586"/>
              <a:gd name="T9" fmla="*/ 1899 h 2173"/>
              <a:gd name="T10" fmla="*/ 286 w 2586"/>
              <a:gd name="T11" fmla="*/ 3636 h 2173"/>
              <a:gd name="T12" fmla="*/ 286 w 2586"/>
              <a:gd name="T13" fmla="*/ 3664 h 2173"/>
              <a:gd name="T14" fmla="*/ 380 w 2586"/>
              <a:gd name="T15" fmla="*/ 4405 h 2173"/>
              <a:gd name="T16" fmla="*/ 451 w 2586"/>
              <a:gd name="T17" fmla="*/ 4988 h 2173"/>
              <a:gd name="T18" fmla="*/ 357 w 2586"/>
              <a:gd name="T19" fmla="*/ 5475 h 2173"/>
              <a:gd name="T20" fmla="*/ 0 w 2586"/>
              <a:gd name="T21" fmla="*/ 5946 h 2173"/>
              <a:gd name="T22" fmla="*/ 357 w 2586"/>
              <a:gd name="T23" fmla="*/ 6415 h 2173"/>
              <a:gd name="T24" fmla="*/ 451 w 2586"/>
              <a:gd name="T25" fmla="*/ 6903 h 2173"/>
              <a:gd name="T26" fmla="*/ 380 w 2586"/>
              <a:gd name="T27" fmla="*/ 7488 h 2173"/>
              <a:gd name="T28" fmla="*/ 286 w 2586"/>
              <a:gd name="T29" fmla="*/ 8226 h 2173"/>
              <a:gd name="T30" fmla="*/ 286 w 2586"/>
              <a:gd name="T31" fmla="*/ 8259 h 2173"/>
              <a:gd name="T32" fmla="*/ 1508 w 2586"/>
              <a:gd name="T33" fmla="*/ 9992 h 2173"/>
              <a:gd name="T34" fmla="*/ 2328 w 2586"/>
              <a:gd name="T35" fmla="*/ 10120 h 2173"/>
              <a:gd name="T36" fmla="*/ 2425 w 2586"/>
              <a:gd name="T37" fmla="*/ 10127 h 2173"/>
              <a:gd name="T38" fmla="*/ 2491 w 2586"/>
              <a:gd name="T39" fmla="*/ 10198 h 2173"/>
              <a:gd name="T40" fmla="*/ 7165 w 2586"/>
              <a:gd name="T41" fmla="*/ 12177 h 2173"/>
              <a:gd name="T42" fmla="*/ 11839 w 2586"/>
              <a:gd name="T43" fmla="*/ 10205 h 2173"/>
              <a:gd name="T44" fmla="*/ 11905 w 2586"/>
              <a:gd name="T45" fmla="*/ 10127 h 2173"/>
              <a:gd name="T46" fmla="*/ 12007 w 2586"/>
              <a:gd name="T47" fmla="*/ 10127 h 2173"/>
              <a:gd name="T48" fmla="*/ 12933 w 2586"/>
              <a:gd name="T49" fmla="*/ 9992 h 2173"/>
              <a:gd name="T50" fmla="*/ 14155 w 2586"/>
              <a:gd name="T51" fmla="*/ 8259 h 2173"/>
              <a:gd name="T52" fmla="*/ 14155 w 2586"/>
              <a:gd name="T53" fmla="*/ 8226 h 2173"/>
              <a:gd name="T54" fmla="*/ 14060 w 2586"/>
              <a:gd name="T55" fmla="*/ 7488 h 2173"/>
              <a:gd name="T56" fmla="*/ 13990 w 2586"/>
              <a:gd name="T57" fmla="*/ 6903 h 2173"/>
              <a:gd name="T58" fmla="*/ 14084 w 2586"/>
              <a:gd name="T59" fmla="*/ 6415 h 2173"/>
              <a:gd name="T60" fmla="*/ 14441 w 2586"/>
              <a:gd name="T61" fmla="*/ 5946 h 2173"/>
              <a:gd name="T62" fmla="*/ 14084 w 2586"/>
              <a:gd name="T63" fmla="*/ 5475 h 2173"/>
              <a:gd name="T64" fmla="*/ 13990 w 2586"/>
              <a:gd name="T65" fmla="*/ 4988 h 2173"/>
              <a:gd name="T66" fmla="*/ 14060 w 2586"/>
              <a:gd name="T67" fmla="*/ 4405 h 2173"/>
              <a:gd name="T68" fmla="*/ 14155 w 2586"/>
              <a:gd name="T69" fmla="*/ 3664 h 2173"/>
              <a:gd name="T70" fmla="*/ 14155 w 2586"/>
              <a:gd name="T71" fmla="*/ 3636 h 2173"/>
              <a:gd name="T72" fmla="*/ 12933 w 2586"/>
              <a:gd name="T73" fmla="*/ 1899 h 2173"/>
              <a:gd name="T74" fmla="*/ 11766 w 2586"/>
              <a:gd name="T75" fmla="*/ 1771 h 2173"/>
              <a:gd name="T76" fmla="*/ 11667 w 2586"/>
              <a:gd name="T77" fmla="*/ 1775 h 2173"/>
              <a:gd name="T78" fmla="*/ 11593 w 2586"/>
              <a:gd name="T79" fmla="*/ 1709 h 2173"/>
              <a:gd name="T80" fmla="*/ 7165 w 2586"/>
              <a:gd name="T81" fmla="*/ 0 h 2173"/>
              <a:gd name="T82" fmla="*/ 2741 w 2586"/>
              <a:gd name="T83" fmla="*/ 1704 h 21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86" h="2173">
                <a:moveTo>
                  <a:pt x="491" y="304"/>
                </a:moveTo>
                <a:cubicBezTo>
                  <a:pt x="481" y="314"/>
                  <a:pt x="481" y="314"/>
                  <a:pt x="481" y="314"/>
                </a:cubicBezTo>
                <a:cubicBezTo>
                  <a:pt x="463" y="315"/>
                  <a:pt x="463" y="315"/>
                  <a:pt x="463" y="315"/>
                </a:cubicBezTo>
                <a:cubicBezTo>
                  <a:pt x="461" y="315"/>
                  <a:pt x="461" y="315"/>
                  <a:pt x="461" y="315"/>
                </a:cubicBezTo>
                <a:cubicBezTo>
                  <a:pt x="390" y="313"/>
                  <a:pt x="328" y="321"/>
                  <a:pt x="270" y="339"/>
                </a:cubicBezTo>
                <a:cubicBezTo>
                  <a:pt x="109" y="389"/>
                  <a:pt x="51" y="532"/>
                  <a:pt x="51" y="649"/>
                </a:cubicBezTo>
                <a:cubicBezTo>
                  <a:pt x="51" y="654"/>
                  <a:pt x="51" y="654"/>
                  <a:pt x="51" y="654"/>
                </a:cubicBezTo>
                <a:cubicBezTo>
                  <a:pt x="52" y="704"/>
                  <a:pt x="61" y="748"/>
                  <a:pt x="68" y="786"/>
                </a:cubicBezTo>
                <a:cubicBezTo>
                  <a:pt x="75" y="822"/>
                  <a:pt x="81" y="856"/>
                  <a:pt x="81" y="890"/>
                </a:cubicBezTo>
                <a:cubicBezTo>
                  <a:pt x="81" y="921"/>
                  <a:pt x="75" y="950"/>
                  <a:pt x="64" y="977"/>
                </a:cubicBezTo>
                <a:cubicBezTo>
                  <a:pt x="49" y="1011"/>
                  <a:pt x="27" y="1039"/>
                  <a:pt x="0" y="1061"/>
                </a:cubicBezTo>
                <a:cubicBezTo>
                  <a:pt x="27" y="1083"/>
                  <a:pt x="49" y="1111"/>
                  <a:pt x="64" y="1145"/>
                </a:cubicBezTo>
                <a:cubicBezTo>
                  <a:pt x="75" y="1172"/>
                  <a:pt x="81" y="1201"/>
                  <a:pt x="81" y="1232"/>
                </a:cubicBezTo>
                <a:cubicBezTo>
                  <a:pt x="81" y="1266"/>
                  <a:pt x="75" y="1300"/>
                  <a:pt x="68" y="1336"/>
                </a:cubicBezTo>
                <a:cubicBezTo>
                  <a:pt x="61" y="1375"/>
                  <a:pt x="52" y="1418"/>
                  <a:pt x="51" y="1468"/>
                </a:cubicBezTo>
                <a:cubicBezTo>
                  <a:pt x="51" y="1474"/>
                  <a:pt x="51" y="1474"/>
                  <a:pt x="51" y="1474"/>
                </a:cubicBezTo>
                <a:cubicBezTo>
                  <a:pt x="51" y="1590"/>
                  <a:pt x="109" y="1733"/>
                  <a:pt x="270" y="1783"/>
                </a:cubicBezTo>
                <a:cubicBezTo>
                  <a:pt x="314" y="1797"/>
                  <a:pt x="362" y="1805"/>
                  <a:pt x="417" y="1806"/>
                </a:cubicBezTo>
                <a:cubicBezTo>
                  <a:pt x="434" y="1807"/>
                  <a:pt x="434" y="1807"/>
                  <a:pt x="434" y="1807"/>
                </a:cubicBezTo>
                <a:cubicBezTo>
                  <a:pt x="446" y="1820"/>
                  <a:pt x="446" y="1820"/>
                  <a:pt x="446" y="1820"/>
                </a:cubicBezTo>
                <a:cubicBezTo>
                  <a:pt x="636" y="2041"/>
                  <a:pt x="949" y="2173"/>
                  <a:pt x="1283" y="2173"/>
                </a:cubicBezTo>
                <a:cubicBezTo>
                  <a:pt x="1617" y="2173"/>
                  <a:pt x="1930" y="2041"/>
                  <a:pt x="2120" y="1821"/>
                </a:cubicBezTo>
                <a:cubicBezTo>
                  <a:pt x="2132" y="1807"/>
                  <a:pt x="2132" y="1807"/>
                  <a:pt x="2132" y="1807"/>
                </a:cubicBezTo>
                <a:cubicBezTo>
                  <a:pt x="2150" y="1807"/>
                  <a:pt x="2150" y="1807"/>
                  <a:pt x="2150" y="1807"/>
                </a:cubicBezTo>
                <a:cubicBezTo>
                  <a:pt x="2210" y="1807"/>
                  <a:pt x="2265" y="1799"/>
                  <a:pt x="2316" y="1783"/>
                </a:cubicBezTo>
                <a:cubicBezTo>
                  <a:pt x="2477" y="1733"/>
                  <a:pt x="2535" y="1590"/>
                  <a:pt x="2535" y="1474"/>
                </a:cubicBezTo>
                <a:cubicBezTo>
                  <a:pt x="2535" y="1468"/>
                  <a:pt x="2535" y="1468"/>
                  <a:pt x="2535" y="1468"/>
                </a:cubicBezTo>
                <a:cubicBezTo>
                  <a:pt x="2534" y="1418"/>
                  <a:pt x="2525" y="1375"/>
                  <a:pt x="2518" y="1336"/>
                </a:cubicBezTo>
                <a:cubicBezTo>
                  <a:pt x="2511" y="1300"/>
                  <a:pt x="2505" y="1266"/>
                  <a:pt x="2505" y="1232"/>
                </a:cubicBezTo>
                <a:cubicBezTo>
                  <a:pt x="2505" y="1201"/>
                  <a:pt x="2510" y="1172"/>
                  <a:pt x="2522" y="1145"/>
                </a:cubicBezTo>
                <a:cubicBezTo>
                  <a:pt x="2537" y="1111"/>
                  <a:pt x="2558" y="1083"/>
                  <a:pt x="2586" y="1061"/>
                </a:cubicBezTo>
                <a:cubicBezTo>
                  <a:pt x="2558" y="1039"/>
                  <a:pt x="2537" y="1011"/>
                  <a:pt x="2522" y="977"/>
                </a:cubicBezTo>
                <a:cubicBezTo>
                  <a:pt x="2510" y="950"/>
                  <a:pt x="2505" y="921"/>
                  <a:pt x="2505" y="890"/>
                </a:cubicBezTo>
                <a:cubicBezTo>
                  <a:pt x="2505" y="856"/>
                  <a:pt x="2511" y="822"/>
                  <a:pt x="2518" y="786"/>
                </a:cubicBezTo>
                <a:cubicBezTo>
                  <a:pt x="2525" y="748"/>
                  <a:pt x="2534" y="704"/>
                  <a:pt x="2535" y="654"/>
                </a:cubicBezTo>
                <a:cubicBezTo>
                  <a:pt x="2535" y="649"/>
                  <a:pt x="2535" y="649"/>
                  <a:pt x="2535" y="649"/>
                </a:cubicBezTo>
                <a:cubicBezTo>
                  <a:pt x="2535" y="532"/>
                  <a:pt x="2477" y="389"/>
                  <a:pt x="2316" y="339"/>
                </a:cubicBezTo>
                <a:cubicBezTo>
                  <a:pt x="2253" y="319"/>
                  <a:pt x="2185" y="312"/>
                  <a:pt x="2107" y="316"/>
                </a:cubicBezTo>
                <a:cubicBezTo>
                  <a:pt x="2089" y="317"/>
                  <a:pt x="2089" y="317"/>
                  <a:pt x="2089" y="317"/>
                </a:cubicBezTo>
                <a:cubicBezTo>
                  <a:pt x="2076" y="305"/>
                  <a:pt x="2076" y="305"/>
                  <a:pt x="2076" y="305"/>
                </a:cubicBezTo>
                <a:cubicBezTo>
                  <a:pt x="1882" y="111"/>
                  <a:pt x="1593" y="0"/>
                  <a:pt x="1283" y="0"/>
                </a:cubicBezTo>
                <a:cubicBezTo>
                  <a:pt x="974" y="0"/>
                  <a:pt x="686" y="110"/>
                  <a:pt x="491" y="30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76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6407" y="169710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971D9DF7-87DF-4061-90F5-EB3078BFC238}"/>
              </a:ext>
            </a:extLst>
          </p:cNvPr>
          <p:cNvSpPr>
            <a:spLocks/>
          </p:cNvSpPr>
          <p:nvPr/>
        </p:nvSpPr>
        <p:spPr bwMode="auto">
          <a:xfrm>
            <a:off x="803726" y="3850874"/>
            <a:ext cx="2409798" cy="1601518"/>
          </a:xfrm>
          <a:custGeom>
            <a:avLst/>
            <a:gdLst>
              <a:gd name="T0" fmla="*/ 2741 w 2586"/>
              <a:gd name="T1" fmla="*/ 1704 h 2173"/>
              <a:gd name="T2" fmla="*/ 2687 w 2586"/>
              <a:gd name="T3" fmla="*/ 1759 h 2173"/>
              <a:gd name="T4" fmla="*/ 2585 w 2586"/>
              <a:gd name="T5" fmla="*/ 1766 h 2173"/>
              <a:gd name="T6" fmla="*/ 2573 w 2586"/>
              <a:gd name="T7" fmla="*/ 1766 h 2173"/>
              <a:gd name="T8" fmla="*/ 1508 w 2586"/>
              <a:gd name="T9" fmla="*/ 1899 h 2173"/>
              <a:gd name="T10" fmla="*/ 286 w 2586"/>
              <a:gd name="T11" fmla="*/ 3636 h 2173"/>
              <a:gd name="T12" fmla="*/ 286 w 2586"/>
              <a:gd name="T13" fmla="*/ 3664 h 2173"/>
              <a:gd name="T14" fmla="*/ 380 w 2586"/>
              <a:gd name="T15" fmla="*/ 4405 h 2173"/>
              <a:gd name="T16" fmla="*/ 451 w 2586"/>
              <a:gd name="T17" fmla="*/ 4988 h 2173"/>
              <a:gd name="T18" fmla="*/ 357 w 2586"/>
              <a:gd name="T19" fmla="*/ 5475 h 2173"/>
              <a:gd name="T20" fmla="*/ 0 w 2586"/>
              <a:gd name="T21" fmla="*/ 5946 h 2173"/>
              <a:gd name="T22" fmla="*/ 357 w 2586"/>
              <a:gd name="T23" fmla="*/ 6415 h 2173"/>
              <a:gd name="T24" fmla="*/ 451 w 2586"/>
              <a:gd name="T25" fmla="*/ 6903 h 2173"/>
              <a:gd name="T26" fmla="*/ 380 w 2586"/>
              <a:gd name="T27" fmla="*/ 7488 h 2173"/>
              <a:gd name="T28" fmla="*/ 286 w 2586"/>
              <a:gd name="T29" fmla="*/ 8226 h 2173"/>
              <a:gd name="T30" fmla="*/ 286 w 2586"/>
              <a:gd name="T31" fmla="*/ 8259 h 2173"/>
              <a:gd name="T32" fmla="*/ 1508 w 2586"/>
              <a:gd name="T33" fmla="*/ 9992 h 2173"/>
              <a:gd name="T34" fmla="*/ 2328 w 2586"/>
              <a:gd name="T35" fmla="*/ 10120 h 2173"/>
              <a:gd name="T36" fmla="*/ 2425 w 2586"/>
              <a:gd name="T37" fmla="*/ 10127 h 2173"/>
              <a:gd name="T38" fmla="*/ 2491 w 2586"/>
              <a:gd name="T39" fmla="*/ 10198 h 2173"/>
              <a:gd name="T40" fmla="*/ 7165 w 2586"/>
              <a:gd name="T41" fmla="*/ 12177 h 2173"/>
              <a:gd name="T42" fmla="*/ 11839 w 2586"/>
              <a:gd name="T43" fmla="*/ 10205 h 2173"/>
              <a:gd name="T44" fmla="*/ 11905 w 2586"/>
              <a:gd name="T45" fmla="*/ 10127 h 2173"/>
              <a:gd name="T46" fmla="*/ 12007 w 2586"/>
              <a:gd name="T47" fmla="*/ 10127 h 2173"/>
              <a:gd name="T48" fmla="*/ 12933 w 2586"/>
              <a:gd name="T49" fmla="*/ 9992 h 2173"/>
              <a:gd name="T50" fmla="*/ 14155 w 2586"/>
              <a:gd name="T51" fmla="*/ 8259 h 2173"/>
              <a:gd name="T52" fmla="*/ 14155 w 2586"/>
              <a:gd name="T53" fmla="*/ 8226 h 2173"/>
              <a:gd name="T54" fmla="*/ 14060 w 2586"/>
              <a:gd name="T55" fmla="*/ 7488 h 2173"/>
              <a:gd name="T56" fmla="*/ 13990 w 2586"/>
              <a:gd name="T57" fmla="*/ 6903 h 2173"/>
              <a:gd name="T58" fmla="*/ 14084 w 2586"/>
              <a:gd name="T59" fmla="*/ 6415 h 2173"/>
              <a:gd name="T60" fmla="*/ 14441 w 2586"/>
              <a:gd name="T61" fmla="*/ 5946 h 2173"/>
              <a:gd name="T62" fmla="*/ 14084 w 2586"/>
              <a:gd name="T63" fmla="*/ 5475 h 2173"/>
              <a:gd name="T64" fmla="*/ 13990 w 2586"/>
              <a:gd name="T65" fmla="*/ 4988 h 2173"/>
              <a:gd name="T66" fmla="*/ 14060 w 2586"/>
              <a:gd name="T67" fmla="*/ 4405 h 2173"/>
              <a:gd name="T68" fmla="*/ 14155 w 2586"/>
              <a:gd name="T69" fmla="*/ 3664 h 2173"/>
              <a:gd name="T70" fmla="*/ 14155 w 2586"/>
              <a:gd name="T71" fmla="*/ 3636 h 2173"/>
              <a:gd name="T72" fmla="*/ 12933 w 2586"/>
              <a:gd name="T73" fmla="*/ 1899 h 2173"/>
              <a:gd name="T74" fmla="*/ 11766 w 2586"/>
              <a:gd name="T75" fmla="*/ 1771 h 2173"/>
              <a:gd name="T76" fmla="*/ 11667 w 2586"/>
              <a:gd name="T77" fmla="*/ 1775 h 2173"/>
              <a:gd name="T78" fmla="*/ 11593 w 2586"/>
              <a:gd name="T79" fmla="*/ 1709 h 2173"/>
              <a:gd name="T80" fmla="*/ 7165 w 2586"/>
              <a:gd name="T81" fmla="*/ 0 h 2173"/>
              <a:gd name="T82" fmla="*/ 2741 w 2586"/>
              <a:gd name="T83" fmla="*/ 1704 h 21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86" h="2173">
                <a:moveTo>
                  <a:pt x="491" y="304"/>
                </a:moveTo>
                <a:cubicBezTo>
                  <a:pt x="481" y="314"/>
                  <a:pt x="481" y="314"/>
                  <a:pt x="481" y="314"/>
                </a:cubicBezTo>
                <a:cubicBezTo>
                  <a:pt x="463" y="315"/>
                  <a:pt x="463" y="315"/>
                  <a:pt x="463" y="315"/>
                </a:cubicBezTo>
                <a:cubicBezTo>
                  <a:pt x="461" y="315"/>
                  <a:pt x="461" y="315"/>
                  <a:pt x="461" y="315"/>
                </a:cubicBezTo>
                <a:cubicBezTo>
                  <a:pt x="390" y="313"/>
                  <a:pt x="328" y="321"/>
                  <a:pt x="270" y="339"/>
                </a:cubicBezTo>
                <a:cubicBezTo>
                  <a:pt x="109" y="389"/>
                  <a:pt x="51" y="532"/>
                  <a:pt x="51" y="649"/>
                </a:cubicBezTo>
                <a:cubicBezTo>
                  <a:pt x="51" y="654"/>
                  <a:pt x="51" y="654"/>
                  <a:pt x="51" y="654"/>
                </a:cubicBezTo>
                <a:cubicBezTo>
                  <a:pt x="52" y="704"/>
                  <a:pt x="61" y="748"/>
                  <a:pt x="68" y="786"/>
                </a:cubicBezTo>
                <a:cubicBezTo>
                  <a:pt x="75" y="822"/>
                  <a:pt x="81" y="856"/>
                  <a:pt x="81" y="890"/>
                </a:cubicBezTo>
                <a:cubicBezTo>
                  <a:pt x="81" y="921"/>
                  <a:pt x="75" y="950"/>
                  <a:pt x="64" y="977"/>
                </a:cubicBezTo>
                <a:cubicBezTo>
                  <a:pt x="49" y="1011"/>
                  <a:pt x="27" y="1039"/>
                  <a:pt x="0" y="1061"/>
                </a:cubicBezTo>
                <a:cubicBezTo>
                  <a:pt x="27" y="1083"/>
                  <a:pt x="49" y="1111"/>
                  <a:pt x="64" y="1145"/>
                </a:cubicBezTo>
                <a:cubicBezTo>
                  <a:pt x="75" y="1172"/>
                  <a:pt x="81" y="1201"/>
                  <a:pt x="81" y="1232"/>
                </a:cubicBezTo>
                <a:cubicBezTo>
                  <a:pt x="81" y="1266"/>
                  <a:pt x="75" y="1300"/>
                  <a:pt x="68" y="1336"/>
                </a:cubicBezTo>
                <a:cubicBezTo>
                  <a:pt x="61" y="1375"/>
                  <a:pt x="52" y="1418"/>
                  <a:pt x="51" y="1468"/>
                </a:cubicBezTo>
                <a:cubicBezTo>
                  <a:pt x="51" y="1474"/>
                  <a:pt x="51" y="1474"/>
                  <a:pt x="51" y="1474"/>
                </a:cubicBezTo>
                <a:cubicBezTo>
                  <a:pt x="51" y="1590"/>
                  <a:pt x="109" y="1733"/>
                  <a:pt x="270" y="1783"/>
                </a:cubicBezTo>
                <a:cubicBezTo>
                  <a:pt x="314" y="1797"/>
                  <a:pt x="362" y="1805"/>
                  <a:pt x="417" y="1806"/>
                </a:cubicBezTo>
                <a:cubicBezTo>
                  <a:pt x="434" y="1807"/>
                  <a:pt x="434" y="1807"/>
                  <a:pt x="434" y="1807"/>
                </a:cubicBezTo>
                <a:cubicBezTo>
                  <a:pt x="446" y="1820"/>
                  <a:pt x="446" y="1820"/>
                  <a:pt x="446" y="1820"/>
                </a:cubicBezTo>
                <a:cubicBezTo>
                  <a:pt x="636" y="2041"/>
                  <a:pt x="949" y="2173"/>
                  <a:pt x="1283" y="2173"/>
                </a:cubicBezTo>
                <a:cubicBezTo>
                  <a:pt x="1617" y="2173"/>
                  <a:pt x="1930" y="2041"/>
                  <a:pt x="2120" y="1821"/>
                </a:cubicBezTo>
                <a:cubicBezTo>
                  <a:pt x="2132" y="1807"/>
                  <a:pt x="2132" y="1807"/>
                  <a:pt x="2132" y="1807"/>
                </a:cubicBezTo>
                <a:cubicBezTo>
                  <a:pt x="2150" y="1807"/>
                  <a:pt x="2150" y="1807"/>
                  <a:pt x="2150" y="1807"/>
                </a:cubicBezTo>
                <a:cubicBezTo>
                  <a:pt x="2210" y="1807"/>
                  <a:pt x="2265" y="1799"/>
                  <a:pt x="2316" y="1783"/>
                </a:cubicBezTo>
                <a:cubicBezTo>
                  <a:pt x="2477" y="1733"/>
                  <a:pt x="2535" y="1590"/>
                  <a:pt x="2535" y="1474"/>
                </a:cubicBezTo>
                <a:cubicBezTo>
                  <a:pt x="2535" y="1468"/>
                  <a:pt x="2535" y="1468"/>
                  <a:pt x="2535" y="1468"/>
                </a:cubicBezTo>
                <a:cubicBezTo>
                  <a:pt x="2534" y="1418"/>
                  <a:pt x="2525" y="1375"/>
                  <a:pt x="2518" y="1336"/>
                </a:cubicBezTo>
                <a:cubicBezTo>
                  <a:pt x="2511" y="1300"/>
                  <a:pt x="2505" y="1266"/>
                  <a:pt x="2505" y="1232"/>
                </a:cubicBezTo>
                <a:cubicBezTo>
                  <a:pt x="2505" y="1201"/>
                  <a:pt x="2510" y="1172"/>
                  <a:pt x="2522" y="1145"/>
                </a:cubicBezTo>
                <a:cubicBezTo>
                  <a:pt x="2537" y="1111"/>
                  <a:pt x="2558" y="1083"/>
                  <a:pt x="2586" y="1061"/>
                </a:cubicBezTo>
                <a:cubicBezTo>
                  <a:pt x="2558" y="1039"/>
                  <a:pt x="2537" y="1011"/>
                  <a:pt x="2522" y="977"/>
                </a:cubicBezTo>
                <a:cubicBezTo>
                  <a:pt x="2510" y="950"/>
                  <a:pt x="2505" y="921"/>
                  <a:pt x="2505" y="890"/>
                </a:cubicBezTo>
                <a:cubicBezTo>
                  <a:pt x="2505" y="856"/>
                  <a:pt x="2511" y="822"/>
                  <a:pt x="2518" y="786"/>
                </a:cubicBezTo>
                <a:cubicBezTo>
                  <a:pt x="2525" y="748"/>
                  <a:pt x="2534" y="704"/>
                  <a:pt x="2535" y="654"/>
                </a:cubicBezTo>
                <a:cubicBezTo>
                  <a:pt x="2535" y="649"/>
                  <a:pt x="2535" y="649"/>
                  <a:pt x="2535" y="649"/>
                </a:cubicBezTo>
                <a:cubicBezTo>
                  <a:pt x="2535" y="532"/>
                  <a:pt x="2477" y="389"/>
                  <a:pt x="2316" y="339"/>
                </a:cubicBezTo>
                <a:cubicBezTo>
                  <a:pt x="2253" y="319"/>
                  <a:pt x="2185" y="312"/>
                  <a:pt x="2107" y="316"/>
                </a:cubicBezTo>
                <a:cubicBezTo>
                  <a:pt x="2089" y="317"/>
                  <a:pt x="2089" y="317"/>
                  <a:pt x="2089" y="317"/>
                </a:cubicBezTo>
                <a:cubicBezTo>
                  <a:pt x="2076" y="305"/>
                  <a:pt x="2076" y="305"/>
                  <a:pt x="2076" y="305"/>
                </a:cubicBezTo>
                <a:cubicBezTo>
                  <a:pt x="1882" y="111"/>
                  <a:pt x="1593" y="0"/>
                  <a:pt x="1283" y="0"/>
                </a:cubicBezTo>
                <a:cubicBezTo>
                  <a:pt x="974" y="0"/>
                  <a:pt x="686" y="110"/>
                  <a:pt x="491" y="30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76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5006" y="435272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: 圆角 82">
            <a:extLst>
              <a:ext uri="{FF2B5EF4-FFF2-40B4-BE49-F238E27FC236}">
                <a16:creationId xmlns:a16="http://schemas.microsoft.com/office/drawing/2014/main" xmlns="" id="{6E7F874B-17FA-4B98-92C0-8C05326D6E57}"/>
              </a:ext>
            </a:extLst>
          </p:cNvPr>
          <p:cNvSpPr/>
          <p:nvPr/>
        </p:nvSpPr>
        <p:spPr>
          <a:xfrm>
            <a:off x="4267200" y="838200"/>
            <a:ext cx="3810000" cy="2179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Đi nghỉ.</a:t>
            </a:r>
          </a:p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b, Chia tay nhau.</a:t>
            </a:r>
          </a:p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c, Khiếm thị.</a:t>
            </a:r>
          </a:p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d, Có tuổi.</a:t>
            </a:r>
          </a:p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e, Đi bước nữa.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: 圆角 82">
            <a:extLst>
              <a:ext uri="{FF2B5EF4-FFF2-40B4-BE49-F238E27FC236}">
                <a16:creationId xmlns:a16="http://schemas.microsoft.com/office/drawing/2014/main" xmlns="" id="{6E7F874B-17FA-4B98-92C0-8C05326D6E57}"/>
              </a:ext>
            </a:extLst>
          </p:cNvPr>
          <p:cNvSpPr/>
          <p:nvPr/>
        </p:nvSpPr>
        <p:spPr>
          <a:xfrm>
            <a:off x="4267200" y="3668032"/>
            <a:ext cx="3810000" cy="2179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b2, c1, d1, e2.</a:t>
            </a:r>
          </a:p>
          <a:p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36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309EEC-607D-4A06-B024-8E190ED376AA}"/>
              </a:ext>
            </a:extLst>
          </p:cNvPr>
          <p:cNvSpPr/>
          <p:nvPr/>
        </p:nvSpPr>
        <p:spPr>
          <a:xfrm>
            <a:off x="156503" y="158262"/>
            <a:ext cx="8830994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xmlns="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425452" y="347600"/>
            <a:ext cx="8364141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xmlns="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xmlns="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xmlns="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Group 8">
            <a:extLst>
              <a:ext uri="{FF2B5EF4-FFF2-40B4-BE49-F238E27FC236}">
                <a16:creationId xmlns:a16="http://schemas.microsoft.com/office/drawing/2014/main" xmlns="" id="{7DF9189E-C183-4C81-8BDA-48B04D69C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2798257" y="381001"/>
            <a:ext cx="3545393" cy="12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1D7B5E8-0A77-4BFE-9814-25301AF5FBD5}"/>
              </a:ext>
            </a:extLst>
          </p:cNvPr>
          <p:cNvSpPr txBox="1"/>
          <p:nvPr/>
        </p:nvSpPr>
        <p:spPr>
          <a:xfrm>
            <a:off x="2649159" y="814791"/>
            <a:ext cx="413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vi-VN" altLang="zh-CN" sz="2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Ư</a:t>
            </a:r>
            <a:r>
              <a:rPr lang="en-SG" altLang="zh-CN" sz="2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ỚNG DẪN TỰ HỌC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xmlns="" id="{33376DD2-1D26-45CF-AD86-A29BA787A4DC}"/>
              </a:ext>
            </a:extLst>
          </p:cNvPr>
          <p:cNvGrpSpPr>
            <a:grpSpLocks/>
          </p:cNvGrpSpPr>
          <p:nvPr/>
        </p:nvGrpSpPr>
        <p:grpSpPr bwMode="auto">
          <a:xfrm>
            <a:off x="5485714" y="2878139"/>
            <a:ext cx="1769269" cy="204787"/>
            <a:chOff x="0" y="0"/>
            <a:chExt cx="2299" cy="19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8F398AE5-0FCA-461E-A338-706A3B34F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4"/>
              <a:ext cx="2155" cy="32"/>
            </a:xfrm>
            <a:custGeom>
              <a:avLst/>
              <a:gdLst>
                <a:gd name="T0" fmla="*/ 140 w 910"/>
                <a:gd name="T1" fmla="*/ 0 h 13"/>
                <a:gd name="T2" fmla="*/ 639 w 910"/>
                <a:gd name="T3" fmla="*/ 25 h 13"/>
                <a:gd name="T4" fmla="*/ 824 w 910"/>
                <a:gd name="T5" fmla="*/ 30 h 13"/>
                <a:gd name="T6" fmla="*/ 4173 w 910"/>
                <a:gd name="T7" fmla="*/ 30 h 13"/>
                <a:gd name="T8" fmla="*/ 4833 w 910"/>
                <a:gd name="T9" fmla="*/ 5 h 13"/>
                <a:gd name="T10" fmla="*/ 5058 w 910"/>
                <a:gd name="T11" fmla="*/ 0 h 13"/>
                <a:gd name="T12" fmla="*/ 5103 w 910"/>
                <a:gd name="T13" fmla="*/ 42 h 13"/>
                <a:gd name="T14" fmla="*/ 5058 w 910"/>
                <a:gd name="T15" fmla="*/ 79 h 13"/>
                <a:gd name="T16" fmla="*/ 4554 w 910"/>
                <a:gd name="T17" fmla="*/ 62 h 13"/>
                <a:gd name="T18" fmla="*/ 3919 w 910"/>
                <a:gd name="T19" fmla="*/ 49 h 13"/>
                <a:gd name="T20" fmla="*/ 1873 w 910"/>
                <a:gd name="T21" fmla="*/ 49 h 13"/>
                <a:gd name="T22" fmla="*/ 279 w 910"/>
                <a:gd name="T23" fmla="*/ 74 h 13"/>
                <a:gd name="T24" fmla="*/ 50 w 910"/>
                <a:gd name="T25" fmla="*/ 79 h 13"/>
                <a:gd name="T26" fmla="*/ 5 w 910"/>
                <a:gd name="T27" fmla="*/ 37 h 13"/>
                <a:gd name="T28" fmla="*/ 45 w 910"/>
                <a:gd name="T29" fmla="*/ 0 h 13"/>
                <a:gd name="T30" fmla="*/ 140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1F40315-7A23-42AA-A52C-AEC99461E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0"/>
              <a:ext cx="168" cy="199"/>
            </a:xfrm>
            <a:custGeom>
              <a:avLst/>
              <a:gdLst>
                <a:gd name="T0" fmla="*/ 95 w 71"/>
                <a:gd name="T1" fmla="*/ 241 h 81"/>
                <a:gd name="T2" fmla="*/ 128 w 71"/>
                <a:gd name="T3" fmla="*/ 228 h 81"/>
                <a:gd name="T4" fmla="*/ 196 w 71"/>
                <a:gd name="T5" fmla="*/ 96 h 81"/>
                <a:gd name="T6" fmla="*/ 83 w 71"/>
                <a:gd name="T7" fmla="*/ 29 h 81"/>
                <a:gd name="T8" fmla="*/ 45 w 71"/>
                <a:gd name="T9" fmla="*/ 120 h 81"/>
                <a:gd name="T10" fmla="*/ 57 w 71"/>
                <a:gd name="T11" fmla="*/ 108 h 81"/>
                <a:gd name="T12" fmla="*/ 111 w 71"/>
                <a:gd name="T13" fmla="*/ 120 h 81"/>
                <a:gd name="T14" fmla="*/ 106 w 71"/>
                <a:gd name="T15" fmla="*/ 174 h 81"/>
                <a:gd name="T16" fmla="*/ 50 w 71"/>
                <a:gd name="T17" fmla="*/ 170 h 81"/>
                <a:gd name="T18" fmla="*/ 28 w 71"/>
                <a:gd name="T19" fmla="*/ 54 h 81"/>
                <a:gd name="T20" fmla="*/ 128 w 71"/>
                <a:gd name="T21" fmla="*/ 5 h 81"/>
                <a:gd name="T22" fmla="*/ 213 w 71"/>
                <a:gd name="T23" fmla="*/ 96 h 81"/>
                <a:gd name="T24" fmla="*/ 189 w 71"/>
                <a:gd name="T25" fmla="*/ 216 h 81"/>
                <a:gd name="T26" fmla="*/ 398 w 71"/>
                <a:gd name="T27" fmla="*/ 241 h 81"/>
                <a:gd name="T28" fmla="*/ 185 w 71"/>
                <a:gd name="T29" fmla="*/ 273 h 81"/>
                <a:gd name="T30" fmla="*/ 213 w 71"/>
                <a:gd name="T31" fmla="*/ 386 h 81"/>
                <a:gd name="T32" fmla="*/ 151 w 71"/>
                <a:gd name="T33" fmla="*/ 477 h 81"/>
                <a:gd name="T34" fmla="*/ 45 w 71"/>
                <a:gd name="T35" fmla="*/ 459 h 81"/>
                <a:gd name="T36" fmla="*/ 28 w 71"/>
                <a:gd name="T37" fmla="*/ 349 h 81"/>
                <a:gd name="T38" fmla="*/ 45 w 71"/>
                <a:gd name="T39" fmla="*/ 327 h 81"/>
                <a:gd name="T40" fmla="*/ 102 w 71"/>
                <a:gd name="T41" fmla="*/ 314 h 81"/>
                <a:gd name="T42" fmla="*/ 111 w 71"/>
                <a:gd name="T43" fmla="*/ 373 h 81"/>
                <a:gd name="T44" fmla="*/ 50 w 71"/>
                <a:gd name="T45" fmla="*/ 373 h 81"/>
                <a:gd name="T46" fmla="*/ 45 w 71"/>
                <a:gd name="T47" fmla="*/ 361 h 81"/>
                <a:gd name="T48" fmla="*/ 73 w 71"/>
                <a:gd name="T49" fmla="*/ 459 h 81"/>
                <a:gd name="T50" fmla="*/ 201 w 71"/>
                <a:gd name="T51" fmla="*/ 381 h 81"/>
                <a:gd name="T52" fmla="*/ 118 w 71"/>
                <a:gd name="T53" fmla="*/ 253 h 81"/>
                <a:gd name="T54" fmla="*/ 95 w 71"/>
                <a:gd name="T55" fmla="*/ 248 h 81"/>
                <a:gd name="T56" fmla="*/ 95 w 71"/>
                <a:gd name="T57" fmla="*/ 241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xmlns="" id="{51E708B5-15AA-490F-AEC2-5C8265312A0F}"/>
              </a:ext>
            </a:extLst>
          </p:cNvPr>
          <p:cNvGrpSpPr>
            <a:grpSpLocks/>
          </p:cNvGrpSpPr>
          <p:nvPr/>
        </p:nvGrpSpPr>
        <p:grpSpPr bwMode="auto">
          <a:xfrm>
            <a:off x="3410455" y="2878139"/>
            <a:ext cx="1769269" cy="204787"/>
            <a:chOff x="0" y="0"/>
            <a:chExt cx="2299" cy="199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1C9ED3FE-64EA-4084-9BFA-47EBD1389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4"/>
              <a:ext cx="2155" cy="32"/>
            </a:xfrm>
            <a:custGeom>
              <a:avLst/>
              <a:gdLst>
                <a:gd name="T0" fmla="*/ 140 w 910"/>
                <a:gd name="T1" fmla="*/ 0 h 13"/>
                <a:gd name="T2" fmla="*/ 639 w 910"/>
                <a:gd name="T3" fmla="*/ 25 h 13"/>
                <a:gd name="T4" fmla="*/ 824 w 910"/>
                <a:gd name="T5" fmla="*/ 30 h 13"/>
                <a:gd name="T6" fmla="*/ 4173 w 910"/>
                <a:gd name="T7" fmla="*/ 30 h 13"/>
                <a:gd name="T8" fmla="*/ 4833 w 910"/>
                <a:gd name="T9" fmla="*/ 5 h 13"/>
                <a:gd name="T10" fmla="*/ 5058 w 910"/>
                <a:gd name="T11" fmla="*/ 0 h 13"/>
                <a:gd name="T12" fmla="*/ 5103 w 910"/>
                <a:gd name="T13" fmla="*/ 42 h 13"/>
                <a:gd name="T14" fmla="*/ 5058 w 910"/>
                <a:gd name="T15" fmla="*/ 79 h 13"/>
                <a:gd name="T16" fmla="*/ 4554 w 910"/>
                <a:gd name="T17" fmla="*/ 62 h 13"/>
                <a:gd name="T18" fmla="*/ 3919 w 910"/>
                <a:gd name="T19" fmla="*/ 49 h 13"/>
                <a:gd name="T20" fmla="*/ 1873 w 910"/>
                <a:gd name="T21" fmla="*/ 49 h 13"/>
                <a:gd name="T22" fmla="*/ 279 w 910"/>
                <a:gd name="T23" fmla="*/ 74 h 13"/>
                <a:gd name="T24" fmla="*/ 50 w 910"/>
                <a:gd name="T25" fmla="*/ 79 h 13"/>
                <a:gd name="T26" fmla="*/ 5 w 910"/>
                <a:gd name="T27" fmla="*/ 37 h 13"/>
                <a:gd name="T28" fmla="*/ 45 w 910"/>
                <a:gd name="T29" fmla="*/ 0 h 13"/>
                <a:gd name="T30" fmla="*/ 140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F0269FAC-5688-4744-B08F-99927692E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0"/>
              <a:ext cx="168" cy="199"/>
            </a:xfrm>
            <a:custGeom>
              <a:avLst/>
              <a:gdLst>
                <a:gd name="T0" fmla="*/ 95 w 71"/>
                <a:gd name="T1" fmla="*/ 241 h 81"/>
                <a:gd name="T2" fmla="*/ 128 w 71"/>
                <a:gd name="T3" fmla="*/ 228 h 81"/>
                <a:gd name="T4" fmla="*/ 196 w 71"/>
                <a:gd name="T5" fmla="*/ 96 h 81"/>
                <a:gd name="T6" fmla="*/ 83 w 71"/>
                <a:gd name="T7" fmla="*/ 29 h 81"/>
                <a:gd name="T8" fmla="*/ 45 w 71"/>
                <a:gd name="T9" fmla="*/ 120 h 81"/>
                <a:gd name="T10" fmla="*/ 57 w 71"/>
                <a:gd name="T11" fmla="*/ 108 h 81"/>
                <a:gd name="T12" fmla="*/ 111 w 71"/>
                <a:gd name="T13" fmla="*/ 120 h 81"/>
                <a:gd name="T14" fmla="*/ 106 w 71"/>
                <a:gd name="T15" fmla="*/ 174 h 81"/>
                <a:gd name="T16" fmla="*/ 50 w 71"/>
                <a:gd name="T17" fmla="*/ 170 h 81"/>
                <a:gd name="T18" fmla="*/ 28 w 71"/>
                <a:gd name="T19" fmla="*/ 54 h 81"/>
                <a:gd name="T20" fmla="*/ 128 w 71"/>
                <a:gd name="T21" fmla="*/ 5 h 81"/>
                <a:gd name="T22" fmla="*/ 213 w 71"/>
                <a:gd name="T23" fmla="*/ 96 h 81"/>
                <a:gd name="T24" fmla="*/ 189 w 71"/>
                <a:gd name="T25" fmla="*/ 216 h 81"/>
                <a:gd name="T26" fmla="*/ 398 w 71"/>
                <a:gd name="T27" fmla="*/ 241 h 81"/>
                <a:gd name="T28" fmla="*/ 185 w 71"/>
                <a:gd name="T29" fmla="*/ 273 h 81"/>
                <a:gd name="T30" fmla="*/ 213 w 71"/>
                <a:gd name="T31" fmla="*/ 386 h 81"/>
                <a:gd name="T32" fmla="*/ 151 w 71"/>
                <a:gd name="T33" fmla="*/ 477 h 81"/>
                <a:gd name="T34" fmla="*/ 45 w 71"/>
                <a:gd name="T35" fmla="*/ 459 h 81"/>
                <a:gd name="T36" fmla="*/ 28 w 71"/>
                <a:gd name="T37" fmla="*/ 349 h 81"/>
                <a:gd name="T38" fmla="*/ 45 w 71"/>
                <a:gd name="T39" fmla="*/ 327 h 81"/>
                <a:gd name="T40" fmla="*/ 102 w 71"/>
                <a:gd name="T41" fmla="*/ 314 h 81"/>
                <a:gd name="T42" fmla="*/ 111 w 71"/>
                <a:gd name="T43" fmla="*/ 373 h 81"/>
                <a:gd name="T44" fmla="*/ 50 w 71"/>
                <a:gd name="T45" fmla="*/ 373 h 81"/>
                <a:gd name="T46" fmla="*/ 45 w 71"/>
                <a:gd name="T47" fmla="*/ 361 h 81"/>
                <a:gd name="T48" fmla="*/ 73 w 71"/>
                <a:gd name="T49" fmla="*/ 459 h 81"/>
                <a:gd name="T50" fmla="*/ 201 w 71"/>
                <a:gd name="T51" fmla="*/ 381 h 81"/>
                <a:gd name="T52" fmla="*/ 118 w 71"/>
                <a:gd name="T53" fmla="*/ 253 h 81"/>
                <a:gd name="T54" fmla="*/ 95 w 71"/>
                <a:gd name="T55" fmla="*/ 248 h 81"/>
                <a:gd name="T56" fmla="*/ 95 w 71"/>
                <a:gd name="T57" fmla="*/ 241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xmlns="" id="{155CF507-14BC-4FE1-837A-94DF3CECDC2F}"/>
              </a:ext>
            </a:extLst>
          </p:cNvPr>
          <p:cNvGrpSpPr>
            <a:grpSpLocks/>
          </p:cNvGrpSpPr>
          <p:nvPr/>
        </p:nvGrpSpPr>
        <p:grpSpPr bwMode="auto">
          <a:xfrm>
            <a:off x="1222086" y="2878139"/>
            <a:ext cx="1769269" cy="204787"/>
            <a:chOff x="0" y="0"/>
            <a:chExt cx="2299" cy="199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CBA2F4F5-9792-409A-80D6-8ED5877F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4"/>
              <a:ext cx="2155" cy="32"/>
            </a:xfrm>
            <a:custGeom>
              <a:avLst/>
              <a:gdLst>
                <a:gd name="T0" fmla="*/ 140 w 910"/>
                <a:gd name="T1" fmla="*/ 0 h 13"/>
                <a:gd name="T2" fmla="*/ 639 w 910"/>
                <a:gd name="T3" fmla="*/ 25 h 13"/>
                <a:gd name="T4" fmla="*/ 824 w 910"/>
                <a:gd name="T5" fmla="*/ 30 h 13"/>
                <a:gd name="T6" fmla="*/ 4173 w 910"/>
                <a:gd name="T7" fmla="*/ 30 h 13"/>
                <a:gd name="T8" fmla="*/ 4833 w 910"/>
                <a:gd name="T9" fmla="*/ 5 h 13"/>
                <a:gd name="T10" fmla="*/ 5058 w 910"/>
                <a:gd name="T11" fmla="*/ 0 h 13"/>
                <a:gd name="T12" fmla="*/ 5103 w 910"/>
                <a:gd name="T13" fmla="*/ 42 h 13"/>
                <a:gd name="T14" fmla="*/ 5058 w 910"/>
                <a:gd name="T15" fmla="*/ 79 h 13"/>
                <a:gd name="T16" fmla="*/ 4554 w 910"/>
                <a:gd name="T17" fmla="*/ 62 h 13"/>
                <a:gd name="T18" fmla="*/ 3919 w 910"/>
                <a:gd name="T19" fmla="*/ 49 h 13"/>
                <a:gd name="T20" fmla="*/ 1873 w 910"/>
                <a:gd name="T21" fmla="*/ 49 h 13"/>
                <a:gd name="T22" fmla="*/ 279 w 910"/>
                <a:gd name="T23" fmla="*/ 74 h 13"/>
                <a:gd name="T24" fmla="*/ 50 w 910"/>
                <a:gd name="T25" fmla="*/ 79 h 13"/>
                <a:gd name="T26" fmla="*/ 5 w 910"/>
                <a:gd name="T27" fmla="*/ 37 h 13"/>
                <a:gd name="T28" fmla="*/ 45 w 910"/>
                <a:gd name="T29" fmla="*/ 0 h 13"/>
                <a:gd name="T30" fmla="*/ 140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3E69C054-BDDE-405C-BCC5-5A05C7DCC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0"/>
              <a:ext cx="168" cy="199"/>
            </a:xfrm>
            <a:custGeom>
              <a:avLst/>
              <a:gdLst>
                <a:gd name="T0" fmla="*/ 95 w 71"/>
                <a:gd name="T1" fmla="*/ 241 h 81"/>
                <a:gd name="T2" fmla="*/ 128 w 71"/>
                <a:gd name="T3" fmla="*/ 228 h 81"/>
                <a:gd name="T4" fmla="*/ 196 w 71"/>
                <a:gd name="T5" fmla="*/ 96 h 81"/>
                <a:gd name="T6" fmla="*/ 83 w 71"/>
                <a:gd name="T7" fmla="*/ 29 h 81"/>
                <a:gd name="T8" fmla="*/ 45 w 71"/>
                <a:gd name="T9" fmla="*/ 120 h 81"/>
                <a:gd name="T10" fmla="*/ 57 w 71"/>
                <a:gd name="T11" fmla="*/ 108 h 81"/>
                <a:gd name="T12" fmla="*/ 111 w 71"/>
                <a:gd name="T13" fmla="*/ 120 h 81"/>
                <a:gd name="T14" fmla="*/ 106 w 71"/>
                <a:gd name="T15" fmla="*/ 174 h 81"/>
                <a:gd name="T16" fmla="*/ 50 w 71"/>
                <a:gd name="T17" fmla="*/ 170 h 81"/>
                <a:gd name="T18" fmla="*/ 28 w 71"/>
                <a:gd name="T19" fmla="*/ 54 h 81"/>
                <a:gd name="T20" fmla="*/ 128 w 71"/>
                <a:gd name="T21" fmla="*/ 5 h 81"/>
                <a:gd name="T22" fmla="*/ 213 w 71"/>
                <a:gd name="T23" fmla="*/ 96 h 81"/>
                <a:gd name="T24" fmla="*/ 189 w 71"/>
                <a:gd name="T25" fmla="*/ 216 h 81"/>
                <a:gd name="T26" fmla="*/ 398 w 71"/>
                <a:gd name="T27" fmla="*/ 241 h 81"/>
                <a:gd name="T28" fmla="*/ 185 w 71"/>
                <a:gd name="T29" fmla="*/ 273 h 81"/>
                <a:gd name="T30" fmla="*/ 213 w 71"/>
                <a:gd name="T31" fmla="*/ 386 h 81"/>
                <a:gd name="T32" fmla="*/ 151 w 71"/>
                <a:gd name="T33" fmla="*/ 477 h 81"/>
                <a:gd name="T34" fmla="*/ 45 w 71"/>
                <a:gd name="T35" fmla="*/ 459 h 81"/>
                <a:gd name="T36" fmla="*/ 28 w 71"/>
                <a:gd name="T37" fmla="*/ 349 h 81"/>
                <a:gd name="T38" fmla="*/ 45 w 71"/>
                <a:gd name="T39" fmla="*/ 327 h 81"/>
                <a:gd name="T40" fmla="*/ 102 w 71"/>
                <a:gd name="T41" fmla="*/ 314 h 81"/>
                <a:gd name="T42" fmla="*/ 111 w 71"/>
                <a:gd name="T43" fmla="*/ 373 h 81"/>
                <a:gd name="T44" fmla="*/ 50 w 71"/>
                <a:gd name="T45" fmla="*/ 373 h 81"/>
                <a:gd name="T46" fmla="*/ 45 w 71"/>
                <a:gd name="T47" fmla="*/ 361 h 81"/>
                <a:gd name="T48" fmla="*/ 73 w 71"/>
                <a:gd name="T49" fmla="*/ 459 h 81"/>
                <a:gd name="T50" fmla="*/ 201 w 71"/>
                <a:gd name="T51" fmla="*/ 381 h 81"/>
                <a:gd name="T52" fmla="*/ 118 w 71"/>
                <a:gd name="T53" fmla="*/ 253 h 81"/>
                <a:gd name="T54" fmla="*/ 95 w 71"/>
                <a:gd name="T55" fmla="*/ 248 h 81"/>
                <a:gd name="T56" fmla="*/ 95 w 71"/>
                <a:gd name="T57" fmla="*/ 241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91">
            <a:extLst>
              <a:ext uri="{FF2B5EF4-FFF2-40B4-BE49-F238E27FC236}">
                <a16:creationId xmlns:a16="http://schemas.microsoft.com/office/drawing/2014/main" xmlns="" id="{BD72C5DA-2E1D-482E-A6ED-82AE4E9B0E84}"/>
              </a:ext>
            </a:extLst>
          </p:cNvPr>
          <p:cNvGrpSpPr>
            <a:grpSpLocks/>
          </p:cNvGrpSpPr>
          <p:nvPr/>
        </p:nvGrpSpPr>
        <p:grpSpPr bwMode="auto">
          <a:xfrm>
            <a:off x="763695" y="2278063"/>
            <a:ext cx="1147763" cy="1320800"/>
            <a:chOff x="0" y="0"/>
            <a:chExt cx="1529611" cy="1319708"/>
          </a:xfrm>
        </p:grpSpPr>
        <p:sp>
          <p:nvSpPr>
            <p:cNvPr id="20" name="椭圆 5">
              <a:extLst>
                <a:ext uri="{FF2B5EF4-FFF2-40B4-BE49-F238E27FC236}">
                  <a16:creationId xmlns:a16="http://schemas.microsoft.com/office/drawing/2014/main" xmlns="" id="{3AE24B16-C694-4BA1-AD5A-8203D629E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20162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pic>
          <p:nvPicPr>
            <p:cNvPr id="21" name="图片 23">
              <a:extLst>
                <a:ext uri="{FF2B5EF4-FFF2-40B4-BE49-F238E27FC236}">
                  <a16:creationId xmlns:a16="http://schemas.microsoft.com/office/drawing/2014/main" xmlns="" id="{0EF3C8C3-B48E-4788-812C-7C99CF75D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176">
              <a:off x="72572" y="106198"/>
              <a:ext cx="1457039" cy="10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92">
            <a:extLst>
              <a:ext uri="{FF2B5EF4-FFF2-40B4-BE49-F238E27FC236}">
                <a16:creationId xmlns:a16="http://schemas.microsoft.com/office/drawing/2014/main" xmlns="" id="{53FFB329-C97E-4AAA-A05A-AEE6FD8869D0}"/>
              </a:ext>
            </a:extLst>
          </p:cNvPr>
          <p:cNvGrpSpPr>
            <a:grpSpLocks/>
          </p:cNvGrpSpPr>
          <p:nvPr/>
        </p:nvGrpSpPr>
        <p:grpSpPr bwMode="auto">
          <a:xfrm>
            <a:off x="3002070" y="2278063"/>
            <a:ext cx="1082279" cy="1320800"/>
            <a:chOff x="0" y="0"/>
            <a:chExt cx="1443475" cy="1319708"/>
          </a:xfrm>
        </p:grpSpPr>
        <p:sp>
          <p:nvSpPr>
            <p:cNvPr id="23" name="椭圆 33">
              <a:extLst>
                <a:ext uri="{FF2B5EF4-FFF2-40B4-BE49-F238E27FC236}">
                  <a16:creationId xmlns:a16="http://schemas.microsoft.com/office/drawing/2014/main" xmlns="" id="{FD3D624A-48DC-4EC5-B772-E654A1EA6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19613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pic>
          <p:nvPicPr>
            <p:cNvPr id="24" name="图片 22">
              <a:extLst>
                <a:ext uri="{FF2B5EF4-FFF2-40B4-BE49-F238E27FC236}">
                  <a16:creationId xmlns:a16="http://schemas.microsoft.com/office/drawing/2014/main" xmlns="" id="{249BD06B-EF7A-4F0F-9267-89680F007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64"/>
            <a:stretch>
              <a:fillRect/>
            </a:stretch>
          </p:blipFill>
          <p:spPr bwMode="auto">
            <a:xfrm rot="19170724" flipH="1">
              <a:off x="136769" y="191586"/>
              <a:ext cx="1306706" cy="1053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组合 93">
            <a:extLst>
              <a:ext uri="{FF2B5EF4-FFF2-40B4-BE49-F238E27FC236}">
                <a16:creationId xmlns:a16="http://schemas.microsoft.com/office/drawing/2014/main" xmlns="" id="{BE5B5271-0250-4765-84D0-CC389D64C04E}"/>
              </a:ext>
            </a:extLst>
          </p:cNvPr>
          <p:cNvGrpSpPr>
            <a:grpSpLocks/>
          </p:cNvGrpSpPr>
          <p:nvPr/>
        </p:nvGrpSpPr>
        <p:grpSpPr bwMode="auto">
          <a:xfrm>
            <a:off x="5176152" y="2278063"/>
            <a:ext cx="989410" cy="1320800"/>
            <a:chOff x="0" y="0"/>
            <a:chExt cx="1319708" cy="1319708"/>
          </a:xfrm>
        </p:grpSpPr>
        <p:sp>
          <p:nvSpPr>
            <p:cNvPr id="26" name="椭圆 37">
              <a:extLst>
                <a:ext uri="{FF2B5EF4-FFF2-40B4-BE49-F238E27FC236}">
                  <a16:creationId xmlns:a16="http://schemas.microsoft.com/office/drawing/2014/main" xmlns="" id="{6E9F9596-E911-4AA1-AD24-7585BD7AC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19708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grpSp>
          <p:nvGrpSpPr>
            <p:cNvPr id="27" name="组合 6">
              <a:extLst>
                <a:ext uri="{FF2B5EF4-FFF2-40B4-BE49-F238E27FC236}">
                  <a16:creationId xmlns:a16="http://schemas.microsoft.com/office/drawing/2014/main" xmlns="" id="{8FC8C6AB-E2E5-4CFE-94A5-91DEC844A1F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9886" y="57443"/>
              <a:ext cx="1120556" cy="1132459"/>
              <a:chOff x="0" y="0"/>
              <a:chExt cx="1351949" cy="1366310"/>
            </a:xfrm>
          </p:grpSpPr>
          <p:pic>
            <p:nvPicPr>
              <p:cNvPr id="28" name="图片 39">
                <a:extLst>
                  <a:ext uri="{FF2B5EF4-FFF2-40B4-BE49-F238E27FC236}">
                    <a16:creationId xmlns:a16="http://schemas.microsoft.com/office/drawing/2014/main" xmlns="" id="{048080F5-3091-4E89-B520-7B258FAE15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-635907">
                <a:off x="0" y="0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图片 40">
                <a:extLst>
                  <a:ext uri="{FF2B5EF4-FFF2-40B4-BE49-F238E27FC236}">
                    <a16:creationId xmlns:a16="http://schemas.microsoft.com/office/drawing/2014/main" xmlns="" id="{BCD94576-5427-48A3-8A32-5DC420FB7C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3627353">
                <a:off x="370684" y="69519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图片 41">
                <a:extLst>
                  <a:ext uri="{FF2B5EF4-FFF2-40B4-BE49-F238E27FC236}">
                    <a16:creationId xmlns:a16="http://schemas.microsoft.com/office/drawing/2014/main" xmlns="" id="{11A827ED-D400-4533-9C16-8A687CFA4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7367371">
                <a:off x="435955" y="447571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片 42">
                <a:extLst>
                  <a:ext uri="{FF2B5EF4-FFF2-40B4-BE49-F238E27FC236}">
                    <a16:creationId xmlns:a16="http://schemas.microsoft.com/office/drawing/2014/main" xmlns="" id="{052B2B27-A30E-4155-AF3A-5C5143F2F4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329" b="35516"/>
              <a:stretch>
                <a:fillRect/>
              </a:stretch>
            </p:blipFill>
            <p:spPr bwMode="auto">
              <a:xfrm rot="-6317383">
                <a:off x="-98060" y="372719"/>
                <a:ext cx="1140281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2" name="组合 94">
            <a:extLst>
              <a:ext uri="{FF2B5EF4-FFF2-40B4-BE49-F238E27FC236}">
                <a16:creationId xmlns:a16="http://schemas.microsoft.com/office/drawing/2014/main" xmlns="" id="{E27471AC-89F3-4ACC-8A27-72107F4BDC8F}"/>
              </a:ext>
            </a:extLst>
          </p:cNvPr>
          <p:cNvGrpSpPr>
            <a:grpSpLocks/>
          </p:cNvGrpSpPr>
          <p:nvPr/>
        </p:nvGrpSpPr>
        <p:grpSpPr bwMode="auto">
          <a:xfrm>
            <a:off x="7265699" y="2057400"/>
            <a:ext cx="998934" cy="1735138"/>
            <a:chOff x="0" y="0"/>
            <a:chExt cx="1331648" cy="1735364"/>
          </a:xfrm>
        </p:grpSpPr>
        <p:sp>
          <p:nvSpPr>
            <p:cNvPr id="33" name="椭圆 75">
              <a:extLst>
                <a:ext uri="{FF2B5EF4-FFF2-40B4-BE49-F238E27FC236}">
                  <a16:creationId xmlns:a16="http://schemas.microsoft.com/office/drawing/2014/main" xmlns="" id="{9641DC8F-43B6-4F5E-9221-91CF5B9D9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0692"/>
              <a:ext cx="1318951" cy="13209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pic>
          <p:nvPicPr>
            <p:cNvPr id="34" name="图片 86">
              <a:extLst>
                <a:ext uri="{FF2B5EF4-FFF2-40B4-BE49-F238E27FC236}">
                  <a16:creationId xmlns:a16="http://schemas.microsoft.com/office/drawing/2014/main" xmlns="" id="{BEC210AA-3872-4E5C-95B7-F14C14A37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58" y="0"/>
              <a:ext cx="1219990" cy="17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" name="矩形: 圆角 82">
            <a:extLst>
              <a:ext uri="{FF2B5EF4-FFF2-40B4-BE49-F238E27FC236}">
                <a16:creationId xmlns:a16="http://schemas.microsoft.com/office/drawing/2014/main" xmlns="" id="{6E7F874B-17FA-4B98-92C0-8C05326D6E57}"/>
              </a:ext>
            </a:extLst>
          </p:cNvPr>
          <p:cNvSpPr/>
          <p:nvPr/>
        </p:nvSpPr>
        <p:spPr>
          <a:xfrm>
            <a:off x="400051" y="4101387"/>
            <a:ext cx="1851344" cy="2179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 sơ đồ tư duy hệ thống lại bài học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xmlns="" id="{F01A96C8-E8EF-4D61-AEA2-61B29F8275BA}"/>
              </a:ext>
            </a:extLst>
          </p:cNvPr>
          <p:cNvSpPr/>
          <p:nvPr/>
        </p:nvSpPr>
        <p:spPr>
          <a:xfrm>
            <a:off x="2700622" y="4083626"/>
            <a:ext cx="1870331" cy="2179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NGNT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xmlns="" id="{22836446-DC4B-4345-BA18-216A5ECFDA30}"/>
              </a:ext>
            </a:extLst>
          </p:cNvPr>
          <p:cNvSpPr/>
          <p:nvPr/>
        </p:nvSpPr>
        <p:spPr>
          <a:xfrm>
            <a:off x="4873096" y="4115379"/>
            <a:ext cx="1984904" cy="2179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mẩu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NGNT,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xmlns="" id="{AD320E8D-2AFD-4170-A843-4A144B1C0B4E}"/>
              </a:ext>
            </a:extLst>
          </p:cNvPr>
          <p:cNvSpPr/>
          <p:nvPr/>
        </p:nvSpPr>
        <p:spPr>
          <a:xfrm>
            <a:off x="6950477" y="4116640"/>
            <a:ext cx="1839116" cy="2179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9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7" grpId="0" animBg="1"/>
      <p:bldP spid="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293</Words>
  <Application>Microsoft Office PowerPoint</Application>
  <PresentationFormat>On-screen Show (4:3)</PresentationFormat>
  <Paragraphs>54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2022-11-27T14:39:02Z</dcterms:created>
  <dcterms:modified xsi:type="dcterms:W3CDTF">2022-11-27T16:25:20Z</dcterms:modified>
</cp:coreProperties>
</file>